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sldIdLst>
    <p:sldId id="256" r:id="rId2"/>
    <p:sldId id="257" r:id="rId3"/>
    <p:sldId id="270" r:id="rId4"/>
    <p:sldId id="259" r:id="rId5"/>
    <p:sldId id="260" r:id="rId6"/>
    <p:sldId id="261" r:id="rId7"/>
    <p:sldId id="263" r:id="rId8"/>
    <p:sldId id="289" r:id="rId9"/>
    <p:sldId id="265" r:id="rId10"/>
    <p:sldId id="266" r:id="rId11"/>
    <p:sldId id="271" r:id="rId12"/>
    <p:sldId id="272" r:id="rId13"/>
    <p:sldId id="273" r:id="rId14"/>
    <p:sldId id="274" r:id="rId15"/>
    <p:sldId id="278" r:id="rId16"/>
    <p:sldId id="285" r:id="rId17"/>
    <p:sldId id="286" r:id="rId18"/>
    <p:sldId id="267" r:id="rId19"/>
    <p:sldId id="268" r:id="rId20"/>
    <p:sldId id="269" r:id="rId21"/>
    <p:sldId id="26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33" autoAdjust="0"/>
    <p:restoredTop sz="94660"/>
  </p:normalViewPr>
  <p:slideViewPr>
    <p:cSldViewPr snapToGrid="0">
      <p:cViewPr varScale="1">
        <p:scale>
          <a:sx n="70" d="100"/>
          <a:sy n="70" d="100"/>
        </p:scale>
        <p:origin x="72"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E99B450-8CD5-4D15-9D6F-4F054BAAC555}"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921139-CE12-464D-8866-E3443AF736AE}" type="slidenum">
              <a:rPr lang="en-US" smtClean="0"/>
              <a:t>‹#›</a:t>
            </a:fld>
            <a:endParaRPr lang="en-US"/>
          </a:p>
        </p:txBody>
      </p:sp>
    </p:spTree>
    <p:extLst>
      <p:ext uri="{BB962C8B-B14F-4D97-AF65-F5344CB8AC3E}">
        <p14:creationId xmlns:p14="http://schemas.microsoft.com/office/powerpoint/2010/main" val="2338315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99B450-8CD5-4D15-9D6F-4F054BAAC555}"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921139-CE12-464D-8866-E3443AF736AE}" type="slidenum">
              <a:rPr lang="en-US" smtClean="0"/>
              <a:t>‹#›</a:t>
            </a:fld>
            <a:endParaRPr lang="en-US"/>
          </a:p>
        </p:txBody>
      </p:sp>
    </p:spTree>
    <p:extLst>
      <p:ext uri="{BB962C8B-B14F-4D97-AF65-F5344CB8AC3E}">
        <p14:creationId xmlns:p14="http://schemas.microsoft.com/office/powerpoint/2010/main" val="2237854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99B450-8CD5-4D15-9D6F-4F054BAAC555}"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921139-CE12-464D-8866-E3443AF736AE}" type="slidenum">
              <a:rPr lang="en-US" smtClean="0"/>
              <a:t>‹#›</a:t>
            </a:fld>
            <a:endParaRPr lang="en-US"/>
          </a:p>
        </p:txBody>
      </p:sp>
    </p:spTree>
    <p:extLst>
      <p:ext uri="{BB962C8B-B14F-4D97-AF65-F5344CB8AC3E}">
        <p14:creationId xmlns:p14="http://schemas.microsoft.com/office/powerpoint/2010/main" val="1626301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99B450-8CD5-4D15-9D6F-4F054BAAC555}"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921139-CE12-464D-8866-E3443AF736AE}" type="slidenum">
              <a:rPr lang="en-US" smtClean="0"/>
              <a:t>‹#›</a:t>
            </a:fld>
            <a:endParaRPr lang="en-US"/>
          </a:p>
        </p:txBody>
      </p:sp>
    </p:spTree>
    <p:extLst>
      <p:ext uri="{BB962C8B-B14F-4D97-AF65-F5344CB8AC3E}">
        <p14:creationId xmlns:p14="http://schemas.microsoft.com/office/powerpoint/2010/main" val="757614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E99B450-8CD5-4D15-9D6F-4F054BAAC555}"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921139-CE12-464D-8866-E3443AF736AE}" type="slidenum">
              <a:rPr lang="en-US" smtClean="0"/>
              <a:t>‹#›</a:t>
            </a:fld>
            <a:endParaRPr lang="en-US"/>
          </a:p>
        </p:txBody>
      </p:sp>
    </p:spTree>
    <p:extLst>
      <p:ext uri="{BB962C8B-B14F-4D97-AF65-F5344CB8AC3E}">
        <p14:creationId xmlns:p14="http://schemas.microsoft.com/office/powerpoint/2010/main" val="1823534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99B450-8CD5-4D15-9D6F-4F054BAAC555}" type="datetimeFigureOut">
              <a:rPr lang="en-US" smtClean="0"/>
              <a:t>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921139-CE12-464D-8866-E3443AF736AE}" type="slidenum">
              <a:rPr lang="en-US" smtClean="0"/>
              <a:t>‹#›</a:t>
            </a:fld>
            <a:endParaRPr lang="en-US"/>
          </a:p>
        </p:txBody>
      </p:sp>
    </p:spTree>
    <p:extLst>
      <p:ext uri="{BB962C8B-B14F-4D97-AF65-F5344CB8AC3E}">
        <p14:creationId xmlns:p14="http://schemas.microsoft.com/office/powerpoint/2010/main" val="2450356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99B450-8CD5-4D15-9D6F-4F054BAAC555}" type="datetimeFigureOut">
              <a:rPr lang="en-US" smtClean="0"/>
              <a:t>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921139-CE12-464D-8866-E3443AF736AE}" type="slidenum">
              <a:rPr lang="en-US" smtClean="0"/>
              <a:t>‹#›</a:t>
            </a:fld>
            <a:endParaRPr lang="en-US"/>
          </a:p>
        </p:txBody>
      </p:sp>
    </p:spTree>
    <p:extLst>
      <p:ext uri="{BB962C8B-B14F-4D97-AF65-F5344CB8AC3E}">
        <p14:creationId xmlns:p14="http://schemas.microsoft.com/office/powerpoint/2010/main" val="663085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99B450-8CD5-4D15-9D6F-4F054BAAC555}" type="datetimeFigureOut">
              <a:rPr lang="en-US" smtClean="0"/>
              <a:t>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921139-CE12-464D-8866-E3443AF736AE}" type="slidenum">
              <a:rPr lang="en-US" smtClean="0"/>
              <a:t>‹#›</a:t>
            </a:fld>
            <a:endParaRPr lang="en-US"/>
          </a:p>
        </p:txBody>
      </p:sp>
    </p:spTree>
    <p:extLst>
      <p:ext uri="{BB962C8B-B14F-4D97-AF65-F5344CB8AC3E}">
        <p14:creationId xmlns:p14="http://schemas.microsoft.com/office/powerpoint/2010/main" val="2888301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99B450-8CD5-4D15-9D6F-4F054BAAC555}" type="datetimeFigureOut">
              <a:rPr lang="en-US" smtClean="0"/>
              <a:t>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921139-CE12-464D-8866-E3443AF736AE}" type="slidenum">
              <a:rPr lang="en-US" smtClean="0"/>
              <a:t>‹#›</a:t>
            </a:fld>
            <a:endParaRPr lang="en-US"/>
          </a:p>
        </p:txBody>
      </p:sp>
    </p:spTree>
    <p:extLst>
      <p:ext uri="{BB962C8B-B14F-4D97-AF65-F5344CB8AC3E}">
        <p14:creationId xmlns:p14="http://schemas.microsoft.com/office/powerpoint/2010/main" val="169641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E99B450-8CD5-4D15-9D6F-4F054BAAC555}" type="datetimeFigureOut">
              <a:rPr lang="en-US" smtClean="0"/>
              <a:t>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921139-CE12-464D-8866-E3443AF736AE}" type="slidenum">
              <a:rPr lang="en-US" smtClean="0"/>
              <a:t>‹#›</a:t>
            </a:fld>
            <a:endParaRPr lang="en-US"/>
          </a:p>
        </p:txBody>
      </p:sp>
    </p:spTree>
    <p:extLst>
      <p:ext uri="{BB962C8B-B14F-4D97-AF65-F5344CB8AC3E}">
        <p14:creationId xmlns:p14="http://schemas.microsoft.com/office/powerpoint/2010/main" val="2607277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E99B450-8CD5-4D15-9D6F-4F054BAAC555}" type="datetimeFigureOut">
              <a:rPr lang="en-US" smtClean="0"/>
              <a:t>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921139-CE12-464D-8866-E3443AF736AE}" type="slidenum">
              <a:rPr lang="en-US" smtClean="0"/>
              <a:t>‹#›</a:t>
            </a:fld>
            <a:endParaRPr lang="en-US"/>
          </a:p>
        </p:txBody>
      </p:sp>
    </p:spTree>
    <p:extLst>
      <p:ext uri="{BB962C8B-B14F-4D97-AF65-F5344CB8AC3E}">
        <p14:creationId xmlns:p14="http://schemas.microsoft.com/office/powerpoint/2010/main" val="2709054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99B450-8CD5-4D15-9D6F-4F054BAAC555}" type="datetimeFigureOut">
              <a:rPr lang="en-US" smtClean="0"/>
              <a:t>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921139-CE12-464D-8866-E3443AF736AE}" type="slidenum">
              <a:rPr lang="en-US" smtClean="0"/>
              <a:t>‹#›</a:t>
            </a:fld>
            <a:endParaRPr lang="en-US"/>
          </a:p>
        </p:txBody>
      </p:sp>
    </p:spTree>
    <p:extLst>
      <p:ext uri="{BB962C8B-B14F-4D97-AF65-F5344CB8AC3E}">
        <p14:creationId xmlns:p14="http://schemas.microsoft.com/office/powerpoint/2010/main" val="244168411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DACBF595-13DC-D571-6BC8-D1B49CC6CB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3463" y="124222"/>
            <a:ext cx="4185074" cy="4061983"/>
          </a:xfrm>
          <a:prstGeom prst="rect">
            <a:avLst/>
          </a:prstGeom>
        </p:spPr>
      </p:pic>
      <p:sp>
        <p:nvSpPr>
          <p:cNvPr id="7" name="TextBox 6">
            <a:extLst>
              <a:ext uri="{FF2B5EF4-FFF2-40B4-BE49-F238E27FC236}">
                <a16:creationId xmlns="" xmlns:a16="http://schemas.microsoft.com/office/drawing/2014/main" id="{33D8A3DD-B523-3CE5-9C55-5C9C8FFAA9B1}"/>
              </a:ext>
            </a:extLst>
          </p:cNvPr>
          <p:cNvSpPr txBox="1"/>
          <p:nvPr/>
        </p:nvSpPr>
        <p:spPr>
          <a:xfrm>
            <a:off x="3049044" y="4561986"/>
            <a:ext cx="6093912" cy="1046440"/>
          </a:xfrm>
          <a:prstGeom prst="rect">
            <a:avLst/>
          </a:prstGeom>
          <a:noFill/>
        </p:spPr>
        <p:txBody>
          <a:bodyPr wrap="square">
            <a:spAutoFit/>
          </a:bodyPr>
          <a:lstStyle/>
          <a:p>
            <a:pPr algn="ctr"/>
            <a:r>
              <a:rPr lang="en-US" sz="4400" b="1" dirty="0">
                <a:latin typeface="Times New Roman" panose="02020603050405020304" pitchFamily="18" charset="0"/>
                <a:cs typeface="Times New Roman" panose="02020603050405020304" pitchFamily="18" charset="0"/>
              </a:rPr>
              <a:t>Bangladesh University</a:t>
            </a:r>
            <a:r>
              <a:rPr lang="en-US" sz="2400" dirty="0"/>
              <a:t/>
            </a:r>
            <a:br>
              <a:rPr lang="en-US" sz="2400" dirty="0"/>
            </a:br>
            <a:r>
              <a:rPr lang="en-US" sz="1800" dirty="0"/>
              <a:t>15/1, Iqbal Road, Mohammadpur, Dhaka–1207</a:t>
            </a:r>
            <a:endParaRPr lang="en-US" dirty="0"/>
          </a:p>
        </p:txBody>
      </p:sp>
    </p:spTree>
    <p:extLst>
      <p:ext uri="{BB962C8B-B14F-4D97-AF65-F5344CB8AC3E}">
        <p14:creationId xmlns:p14="http://schemas.microsoft.com/office/powerpoint/2010/main" val="4034785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tile tx="0" ty="0" sx="100000" sy="100000" flip="none" algn="tl"/>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249" y="107576"/>
            <a:ext cx="11045732" cy="6629399"/>
          </a:xfrm>
          <a:prstGeom prst="rect">
            <a:avLst/>
          </a:prstGeom>
        </p:spPr>
      </p:pic>
    </p:spTree>
    <p:extLst>
      <p:ext uri="{BB962C8B-B14F-4D97-AF65-F5344CB8AC3E}">
        <p14:creationId xmlns:p14="http://schemas.microsoft.com/office/powerpoint/2010/main" val="2810239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4" name="TextBox 3"/>
          <p:cNvSpPr txBox="1"/>
          <p:nvPr/>
        </p:nvSpPr>
        <p:spPr>
          <a:xfrm>
            <a:off x="-802105" y="247315"/>
            <a:ext cx="5232400" cy="584775"/>
          </a:xfrm>
          <a:prstGeom prst="rect">
            <a:avLst/>
          </a:prstGeom>
          <a:noFill/>
        </p:spPr>
        <p:txBody>
          <a:bodyPr wrap="square" rtlCol="0">
            <a:spAutoFit/>
          </a:bodyPr>
          <a:lstStyle/>
          <a:p>
            <a:pPr algn="ctr"/>
            <a:r>
              <a:rPr lang="en-US" sz="3200" b="1" dirty="0" smtClean="0">
                <a:solidFill>
                  <a:schemeClr val="accent2"/>
                </a:solidFill>
              </a:rPr>
              <a:t>Take Images</a:t>
            </a:r>
            <a:endParaRPr lang="en-US" sz="3200" b="1" dirty="0">
              <a:solidFill>
                <a:schemeClr val="accent2"/>
              </a:solidFill>
            </a:endParaRPr>
          </a:p>
        </p:txBody>
      </p:sp>
      <p:sp>
        <p:nvSpPr>
          <p:cNvPr id="5" name="TextBox 4"/>
          <p:cNvSpPr txBox="1"/>
          <p:nvPr/>
        </p:nvSpPr>
        <p:spPr>
          <a:xfrm>
            <a:off x="635000" y="1024596"/>
            <a:ext cx="11415037" cy="461665"/>
          </a:xfrm>
          <a:prstGeom prst="rect">
            <a:avLst/>
          </a:prstGeom>
          <a:noFill/>
        </p:spPr>
        <p:txBody>
          <a:bodyPr wrap="square" rtlCol="0">
            <a:spAutoFit/>
          </a:bodyPr>
          <a:lstStyle/>
          <a:p>
            <a:r>
              <a:rPr lang="en-US" sz="2400" b="1" dirty="0" smtClean="0">
                <a:solidFill>
                  <a:schemeClr val="tx2">
                    <a:lumMod val="75000"/>
                  </a:schemeClr>
                </a:solidFill>
              </a:rPr>
              <a:t>Taking images for train up model.</a:t>
            </a:r>
            <a:endParaRPr lang="en-US" sz="2400" b="1" dirty="0">
              <a:solidFill>
                <a:schemeClr val="tx2">
                  <a:lumMod val="75000"/>
                </a:schemeClr>
              </a:solidFill>
            </a:endParaRPr>
          </a:p>
        </p:txBody>
      </p:sp>
      <p:cxnSp>
        <p:nvCxnSpPr>
          <p:cNvPr id="6" name="Straight Connector 5"/>
          <p:cNvCxnSpPr/>
          <p:nvPr/>
        </p:nvCxnSpPr>
        <p:spPr>
          <a:xfrm flipV="1">
            <a:off x="753977" y="832090"/>
            <a:ext cx="2085476" cy="14396"/>
          </a:xfrm>
          <a:prstGeom prst="line">
            <a:avLst/>
          </a:prstGeom>
          <a:ln w="28575">
            <a:solidFill>
              <a:schemeClr val="tx2"/>
            </a:solidFill>
          </a:ln>
        </p:spPr>
        <p:style>
          <a:lnRef idx="3">
            <a:schemeClr val="accent5"/>
          </a:lnRef>
          <a:fillRef idx="0">
            <a:schemeClr val="accent5"/>
          </a:fillRef>
          <a:effectRef idx="2">
            <a:schemeClr val="accent5"/>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977" y="1486261"/>
            <a:ext cx="9275482" cy="5163741"/>
          </a:xfrm>
          <a:prstGeom prst="rect">
            <a:avLst/>
          </a:prstGeom>
        </p:spPr>
      </p:pic>
    </p:spTree>
    <p:extLst>
      <p:ext uri="{BB962C8B-B14F-4D97-AF65-F5344CB8AC3E}">
        <p14:creationId xmlns:p14="http://schemas.microsoft.com/office/powerpoint/2010/main" val="2572501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7000"/>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18103" y="177523"/>
            <a:ext cx="5232400" cy="646331"/>
          </a:xfrm>
          <a:prstGeom prst="rect">
            <a:avLst/>
          </a:prstGeom>
          <a:noFill/>
        </p:spPr>
        <p:txBody>
          <a:bodyPr wrap="square" rtlCol="0">
            <a:spAutoFit/>
          </a:bodyPr>
          <a:lstStyle/>
          <a:p>
            <a:pPr algn="ctr"/>
            <a:r>
              <a:rPr lang="en-US" sz="3600" b="1" dirty="0" smtClean="0">
                <a:solidFill>
                  <a:schemeClr val="accent2"/>
                </a:solidFill>
              </a:rPr>
              <a:t>Train Images</a:t>
            </a:r>
            <a:endParaRPr lang="en-US" sz="3600" b="1" dirty="0">
              <a:solidFill>
                <a:schemeClr val="accent2"/>
              </a:solidFill>
            </a:endParaRPr>
          </a:p>
        </p:txBody>
      </p:sp>
      <p:cxnSp>
        <p:nvCxnSpPr>
          <p:cNvPr id="5" name="Straight Connector 4"/>
          <p:cNvCxnSpPr/>
          <p:nvPr/>
        </p:nvCxnSpPr>
        <p:spPr>
          <a:xfrm flipV="1">
            <a:off x="932775" y="823173"/>
            <a:ext cx="2530644" cy="1"/>
          </a:xfrm>
          <a:prstGeom prst="line">
            <a:avLst/>
          </a:prstGeom>
          <a:ln w="28575">
            <a:solidFill>
              <a:schemeClr val="tx2"/>
            </a:solidFill>
          </a:ln>
        </p:spPr>
        <p:style>
          <a:lnRef idx="3">
            <a:schemeClr val="accent5"/>
          </a:lnRef>
          <a:fillRef idx="0">
            <a:schemeClr val="accent5"/>
          </a:fillRef>
          <a:effectRef idx="2">
            <a:schemeClr val="accent5"/>
          </a:effectRef>
          <a:fontRef idx="minor">
            <a:schemeClr val="tx1"/>
          </a:fontRef>
        </p:style>
      </p:cxnSp>
      <p:sp>
        <p:nvSpPr>
          <p:cNvPr id="7" name="Rectangle 6"/>
          <p:cNvSpPr/>
          <p:nvPr/>
        </p:nvSpPr>
        <p:spPr>
          <a:xfrm>
            <a:off x="768920" y="942365"/>
            <a:ext cx="3670126" cy="830997"/>
          </a:xfrm>
          <a:prstGeom prst="rect">
            <a:avLst/>
          </a:prstGeom>
        </p:spPr>
        <p:txBody>
          <a:bodyPr wrap="square">
            <a:spAutoFit/>
          </a:bodyPr>
          <a:lstStyle/>
          <a:p>
            <a:pPr algn="just"/>
            <a:r>
              <a:rPr lang="en-US" sz="2400" b="1" dirty="0"/>
              <a:t>This </a:t>
            </a:r>
            <a:r>
              <a:rPr lang="en-US" sz="2400" b="1" dirty="0" smtClean="0"/>
              <a:t>section train the model </a:t>
            </a:r>
            <a:endParaRPr lang="en-US" sz="24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5071" y="403678"/>
            <a:ext cx="6656293" cy="4991780"/>
          </a:xfrm>
          <a:prstGeom prst="rect">
            <a:avLst/>
          </a:prstGeom>
        </p:spPr>
      </p:pic>
    </p:spTree>
    <p:extLst>
      <p:ext uri="{BB962C8B-B14F-4D97-AF65-F5344CB8AC3E}">
        <p14:creationId xmlns:p14="http://schemas.microsoft.com/office/powerpoint/2010/main" val="2497902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lum/>
          </a:blip>
          <a:srcRect/>
          <a:stretch>
            <a:fillRect t="-108000" b="-108000"/>
          </a:stretch>
        </a:blipFill>
        <a:effectLst/>
      </p:bgPr>
    </p:bg>
    <p:spTree>
      <p:nvGrpSpPr>
        <p:cNvPr id="1" name=""/>
        <p:cNvGrpSpPr/>
        <p:nvPr/>
      </p:nvGrpSpPr>
      <p:grpSpPr>
        <a:xfrm>
          <a:off x="0" y="0"/>
          <a:ext cx="0" cy="0"/>
          <a:chOff x="0" y="0"/>
          <a:chExt cx="0" cy="0"/>
        </a:xfrm>
      </p:grpSpPr>
      <p:sp>
        <p:nvSpPr>
          <p:cNvPr id="4" name="TextBox 3"/>
          <p:cNvSpPr txBox="1"/>
          <p:nvPr/>
        </p:nvSpPr>
        <p:spPr>
          <a:xfrm>
            <a:off x="278062" y="368799"/>
            <a:ext cx="5232400" cy="646331"/>
          </a:xfrm>
          <a:prstGeom prst="rect">
            <a:avLst/>
          </a:prstGeom>
          <a:noFill/>
        </p:spPr>
        <p:txBody>
          <a:bodyPr wrap="square" rtlCol="0">
            <a:spAutoFit/>
          </a:bodyPr>
          <a:lstStyle/>
          <a:p>
            <a:pPr algn="ctr"/>
            <a:r>
              <a:rPr lang="en-US" sz="3600" b="1" dirty="0">
                <a:solidFill>
                  <a:schemeClr val="accent2"/>
                </a:solidFill>
              </a:rPr>
              <a:t>Automatic Attendance</a:t>
            </a:r>
            <a:endParaRPr lang="en-US" sz="3600" b="1" dirty="0">
              <a:solidFill>
                <a:schemeClr val="accent2"/>
              </a:solidFill>
            </a:endParaRPr>
          </a:p>
        </p:txBody>
      </p:sp>
      <p:cxnSp>
        <p:nvCxnSpPr>
          <p:cNvPr id="5" name="Straight Connector 4"/>
          <p:cNvCxnSpPr>
            <a:cxnSpLocks/>
          </p:cNvCxnSpPr>
          <p:nvPr/>
        </p:nvCxnSpPr>
        <p:spPr>
          <a:xfrm>
            <a:off x="1092200" y="1015130"/>
            <a:ext cx="3699423" cy="0"/>
          </a:xfrm>
          <a:prstGeom prst="line">
            <a:avLst/>
          </a:prstGeom>
          <a:ln w="28575">
            <a:solidFill>
              <a:schemeClr val="tx2"/>
            </a:solidFill>
          </a:ln>
        </p:spPr>
        <p:style>
          <a:lnRef idx="3">
            <a:schemeClr val="accent5"/>
          </a:lnRef>
          <a:fillRef idx="0">
            <a:schemeClr val="accent5"/>
          </a:fillRef>
          <a:effectRef idx="2">
            <a:schemeClr val="accent5"/>
          </a:effectRef>
          <a:fontRef idx="minor">
            <a:schemeClr val="tx1"/>
          </a:fontRef>
        </p:style>
      </p:cxnSp>
      <p:sp>
        <p:nvSpPr>
          <p:cNvPr id="7" name="Rectangle 6"/>
          <p:cNvSpPr/>
          <p:nvPr/>
        </p:nvSpPr>
        <p:spPr>
          <a:xfrm>
            <a:off x="835535" y="1015130"/>
            <a:ext cx="10058400" cy="400110"/>
          </a:xfrm>
          <a:prstGeom prst="rect">
            <a:avLst/>
          </a:prstGeom>
        </p:spPr>
        <p:txBody>
          <a:bodyPr wrap="square">
            <a:spAutoFit/>
          </a:bodyPr>
          <a:lstStyle/>
          <a:p>
            <a:pPr algn="just"/>
            <a:r>
              <a:rPr lang="en-US" sz="2000" b="1" dirty="0" smtClean="0">
                <a:solidFill>
                  <a:schemeClr val="tx2">
                    <a:lumMod val="75000"/>
                  </a:schemeClr>
                </a:solidFill>
              </a:rPr>
              <a:t>This section identify the image</a:t>
            </a:r>
            <a:endParaRPr lang="en-US" sz="2000" b="1" dirty="0">
              <a:solidFill>
                <a:schemeClr val="tx2">
                  <a:lumMod val="75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535" y="1661461"/>
            <a:ext cx="9357336" cy="5163156"/>
          </a:xfrm>
          <a:prstGeom prst="rect">
            <a:avLst/>
          </a:prstGeom>
        </p:spPr>
      </p:pic>
    </p:spTree>
    <p:extLst>
      <p:ext uri="{BB962C8B-B14F-4D97-AF65-F5344CB8AC3E}">
        <p14:creationId xmlns:p14="http://schemas.microsoft.com/office/powerpoint/2010/main" val="2420569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7000"/>
            <a:lum/>
          </a:blip>
          <a:srcRect/>
          <a:stretch>
            <a:fillRect t="-12000" b="-12000"/>
          </a:stretch>
        </a:blipFill>
        <a:effectLst/>
      </p:bgPr>
    </p:bg>
    <p:spTree>
      <p:nvGrpSpPr>
        <p:cNvPr id="1" name=""/>
        <p:cNvGrpSpPr/>
        <p:nvPr/>
      </p:nvGrpSpPr>
      <p:grpSpPr>
        <a:xfrm>
          <a:off x="0" y="0"/>
          <a:ext cx="0" cy="0"/>
          <a:chOff x="0" y="0"/>
          <a:chExt cx="0" cy="0"/>
        </a:xfrm>
      </p:grpSpPr>
      <p:sp>
        <p:nvSpPr>
          <p:cNvPr id="7" name="TextBox 6"/>
          <p:cNvSpPr txBox="1"/>
          <p:nvPr/>
        </p:nvSpPr>
        <p:spPr>
          <a:xfrm>
            <a:off x="510549" y="558019"/>
            <a:ext cx="5665660" cy="661720"/>
          </a:xfrm>
          <a:prstGeom prst="rect">
            <a:avLst/>
          </a:prstGeom>
          <a:noFill/>
        </p:spPr>
        <p:txBody>
          <a:bodyPr wrap="square" rtlCol="0">
            <a:spAutoFit/>
          </a:bodyPr>
          <a:lstStyle/>
          <a:p>
            <a:pPr algn="ctr"/>
            <a:r>
              <a:rPr lang="en-US" sz="3700" b="1" dirty="0" smtClean="0">
                <a:solidFill>
                  <a:schemeClr val="accent2"/>
                </a:solidFill>
              </a:rPr>
              <a:t>Output</a:t>
            </a:r>
            <a:endParaRPr lang="en-US" sz="3700" b="1" dirty="0">
              <a:solidFill>
                <a:schemeClr val="accent2"/>
              </a:solidFill>
            </a:endParaRPr>
          </a:p>
        </p:txBody>
      </p:sp>
      <p:cxnSp>
        <p:nvCxnSpPr>
          <p:cNvPr id="8" name="Straight Connector 7"/>
          <p:cNvCxnSpPr/>
          <p:nvPr/>
        </p:nvCxnSpPr>
        <p:spPr>
          <a:xfrm>
            <a:off x="704452" y="1194217"/>
            <a:ext cx="5277853" cy="0"/>
          </a:xfrm>
          <a:prstGeom prst="line">
            <a:avLst/>
          </a:prstGeom>
          <a:ln w="28575">
            <a:solidFill>
              <a:schemeClr val="tx2"/>
            </a:solidFill>
          </a:ln>
        </p:spPr>
        <p:style>
          <a:lnRef idx="3">
            <a:schemeClr val="accent5"/>
          </a:lnRef>
          <a:fillRef idx="0">
            <a:schemeClr val="accent5"/>
          </a:fillRef>
          <a:effectRef idx="2">
            <a:schemeClr val="accent5"/>
          </a:effectRef>
          <a:fontRef idx="minor">
            <a:schemeClr val="tx1"/>
          </a:fontRef>
        </p:style>
      </p:cxnSp>
      <p:sp>
        <p:nvSpPr>
          <p:cNvPr id="12" name="Rectangle 11"/>
          <p:cNvSpPr/>
          <p:nvPr/>
        </p:nvSpPr>
        <p:spPr>
          <a:xfrm>
            <a:off x="898356" y="1581606"/>
            <a:ext cx="4252495" cy="400110"/>
          </a:xfrm>
          <a:prstGeom prst="rect">
            <a:avLst/>
          </a:prstGeom>
        </p:spPr>
        <p:txBody>
          <a:bodyPr wrap="square">
            <a:spAutoFit/>
          </a:bodyPr>
          <a:lstStyle/>
          <a:p>
            <a:pPr algn="just"/>
            <a:r>
              <a:rPr lang="en-US" sz="2000" dirty="0" smtClean="0"/>
              <a:t>This is output  </a:t>
            </a:r>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2859" y="1556085"/>
            <a:ext cx="9345706" cy="5094140"/>
          </a:xfrm>
          <a:prstGeom prst="rect">
            <a:avLst/>
          </a:prstGeom>
        </p:spPr>
      </p:pic>
    </p:spTree>
    <p:extLst>
      <p:ext uri="{BB962C8B-B14F-4D97-AF65-F5344CB8AC3E}">
        <p14:creationId xmlns:p14="http://schemas.microsoft.com/office/powerpoint/2010/main" val="961096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35705" y="327526"/>
            <a:ext cx="5825958" cy="646331"/>
          </a:xfrm>
          <a:prstGeom prst="rect">
            <a:avLst/>
          </a:prstGeom>
          <a:noFill/>
        </p:spPr>
        <p:txBody>
          <a:bodyPr wrap="square" rtlCol="0">
            <a:spAutoFit/>
          </a:bodyPr>
          <a:lstStyle/>
          <a:p>
            <a:pPr algn="ctr"/>
            <a:r>
              <a:rPr lang="en-US" sz="3600" b="1" dirty="0" smtClean="0">
                <a:solidFill>
                  <a:schemeClr val="accent2"/>
                </a:solidFill>
              </a:rPr>
              <a:t>Student </a:t>
            </a:r>
            <a:r>
              <a:rPr lang="en-US" sz="3600" b="1" dirty="0" err="1" smtClean="0">
                <a:solidFill>
                  <a:schemeClr val="accent2"/>
                </a:solidFill>
              </a:rPr>
              <a:t>Informations</a:t>
            </a:r>
            <a:r>
              <a:rPr lang="en-US" sz="3600" b="1" dirty="0" smtClean="0">
                <a:solidFill>
                  <a:schemeClr val="accent2"/>
                </a:solidFill>
              </a:rPr>
              <a:t> </a:t>
            </a:r>
            <a:r>
              <a:rPr lang="en-US" sz="3600" b="1" dirty="0">
                <a:solidFill>
                  <a:schemeClr val="accent2"/>
                </a:solidFill>
              </a:rPr>
              <a:t>Table’s</a:t>
            </a:r>
          </a:p>
        </p:txBody>
      </p:sp>
      <p:cxnSp>
        <p:nvCxnSpPr>
          <p:cNvPr id="5" name="Straight Connector 4"/>
          <p:cNvCxnSpPr/>
          <p:nvPr/>
        </p:nvCxnSpPr>
        <p:spPr>
          <a:xfrm>
            <a:off x="3224463" y="973857"/>
            <a:ext cx="5277853" cy="0"/>
          </a:xfrm>
          <a:prstGeom prst="line">
            <a:avLst/>
          </a:prstGeom>
          <a:ln w="28575">
            <a:solidFill>
              <a:schemeClr val="tx2"/>
            </a:solidFill>
          </a:ln>
        </p:spPr>
        <p:style>
          <a:lnRef idx="3">
            <a:schemeClr val="accent5"/>
          </a:lnRef>
          <a:fillRef idx="0">
            <a:schemeClr val="accent5"/>
          </a:fillRef>
          <a:effectRef idx="2">
            <a:schemeClr val="accent5"/>
          </a:effectRef>
          <a:fontRef idx="minor">
            <a:schemeClr val="tx1"/>
          </a:fontRef>
        </p:style>
      </p:cxnSp>
      <p:pic>
        <p:nvPicPr>
          <p:cNvPr id="2" name="Picture 1"/>
          <p:cNvPicPr>
            <a:picLocks noChangeAspect="1"/>
          </p:cNvPicPr>
          <p:nvPr/>
        </p:nvPicPr>
        <p:blipFill>
          <a:blip r:embed="rId2"/>
          <a:stretch>
            <a:fillRect/>
          </a:stretch>
        </p:blipFill>
        <p:spPr>
          <a:xfrm>
            <a:off x="989849" y="1787856"/>
            <a:ext cx="9218676" cy="2704053"/>
          </a:xfrm>
          <a:prstGeom prst="rect">
            <a:avLst/>
          </a:prstGeom>
        </p:spPr>
      </p:pic>
    </p:spTree>
    <p:extLst>
      <p:ext uri="{BB962C8B-B14F-4D97-AF65-F5344CB8AC3E}">
        <p14:creationId xmlns:p14="http://schemas.microsoft.com/office/powerpoint/2010/main" val="1512645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31886" y="327526"/>
            <a:ext cx="6386285" cy="646331"/>
          </a:xfrm>
          <a:prstGeom prst="rect">
            <a:avLst/>
          </a:prstGeom>
          <a:noFill/>
        </p:spPr>
        <p:txBody>
          <a:bodyPr wrap="square" rtlCol="0">
            <a:spAutoFit/>
          </a:bodyPr>
          <a:lstStyle/>
          <a:p>
            <a:pPr algn="ctr"/>
            <a:r>
              <a:rPr lang="en-US" sz="3600" b="1" dirty="0" smtClean="0">
                <a:solidFill>
                  <a:schemeClr val="accent2"/>
                </a:solidFill>
              </a:rPr>
              <a:t>Attendance file</a:t>
            </a:r>
            <a:r>
              <a:rPr lang="en-US" sz="3600" b="1" dirty="0" smtClean="0">
                <a:solidFill>
                  <a:schemeClr val="accent2"/>
                </a:solidFill>
              </a:rPr>
              <a:t> </a:t>
            </a:r>
            <a:endParaRPr lang="en-US" sz="3600" b="1" dirty="0">
              <a:solidFill>
                <a:schemeClr val="accent2"/>
              </a:solidFill>
            </a:endParaRPr>
          </a:p>
        </p:txBody>
      </p:sp>
      <p:cxnSp>
        <p:nvCxnSpPr>
          <p:cNvPr id="6" name="Straight Connector 5"/>
          <p:cNvCxnSpPr/>
          <p:nvPr/>
        </p:nvCxnSpPr>
        <p:spPr>
          <a:xfrm>
            <a:off x="3524201" y="1113557"/>
            <a:ext cx="5277853" cy="0"/>
          </a:xfrm>
          <a:prstGeom prst="line">
            <a:avLst/>
          </a:prstGeom>
          <a:ln w="28575">
            <a:solidFill>
              <a:schemeClr val="tx2"/>
            </a:solidFill>
          </a:ln>
        </p:spPr>
        <p:style>
          <a:lnRef idx="3">
            <a:schemeClr val="accent5"/>
          </a:lnRef>
          <a:fillRef idx="0">
            <a:schemeClr val="accent5"/>
          </a:fillRef>
          <a:effectRef idx="2">
            <a:schemeClr val="accent5"/>
          </a:effectRef>
          <a:fontRef idx="minor">
            <a:schemeClr val="tx1"/>
          </a:fontRef>
        </p:style>
      </p:cxnSp>
      <p:pic>
        <p:nvPicPr>
          <p:cNvPr id="2" name="Picture 1"/>
          <p:cNvPicPr>
            <a:picLocks noChangeAspect="1"/>
          </p:cNvPicPr>
          <p:nvPr/>
        </p:nvPicPr>
        <p:blipFill>
          <a:blip r:embed="rId2"/>
          <a:stretch>
            <a:fillRect/>
          </a:stretch>
        </p:blipFill>
        <p:spPr>
          <a:xfrm>
            <a:off x="2582229" y="2084351"/>
            <a:ext cx="6219825" cy="4572000"/>
          </a:xfrm>
          <a:prstGeom prst="rect">
            <a:avLst/>
          </a:prstGeom>
        </p:spPr>
      </p:pic>
    </p:spTree>
    <p:extLst>
      <p:ext uri="{BB962C8B-B14F-4D97-AF65-F5344CB8AC3E}">
        <p14:creationId xmlns:p14="http://schemas.microsoft.com/office/powerpoint/2010/main" val="4107928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31886" y="327526"/>
            <a:ext cx="6386285" cy="646331"/>
          </a:xfrm>
          <a:prstGeom prst="rect">
            <a:avLst/>
          </a:prstGeom>
          <a:noFill/>
        </p:spPr>
        <p:txBody>
          <a:bodyPr wrap="square" rtlCol="0">
            <a:spAutoFit/>
          </a:bodyPr>
          <a:lstStyle/>
          <a:p>
            <a:pPr algn="ctr"/>
            <a:r>
              <a:rPr lang="en-US" sz="3600" b="1" dirty="0" smtClean="0">
                <a:solidFill>
                  <a:schemeClr val="accent2"/>
                </a:solidFill>
              </a:rPr>
              <a:t>Attendance Date &amp; Time </a:t>
            </a:r>
            <a:endParaRPr lang="en-US" sz="3600" b="1" dirty="0">
              <a:solidFill>
                <a:schemeClr val="accent2"/>
              </a:solidFill>
            </a:endParaRPr>
          </a:p>
        </p:txBody>
      </p:sp>
      <p:cxnSp>
        <p:nvCxnSpPr>
          <p:cNvPr id="5" name="Straight Connector 4"/>
          <p:cNvCxnSpPr/>
          <p:nvPr/>
        </p:nvCxnSpPr>
        <p:spPr>
          <a:xfrm>
            <a:off x="3224463" y="973857"/>
            <a:ext cx="5277853" cy="0"/>
          </a:xfrm>
          <a:prstGeom prst="line">
            <a:avLst/>
          </a:prstGeom>
          <a:ln w="28575">
            <a:solidFill>
              <a:schemeClr val="tx2"/>
            </a:solidFill>
          </a:ln>
        </p:spPr>
        <p:style>
          <a:lnRef idx="3">
            <a:schemeClr val="accent5"/>
          </a:lnRef>
          <a:fillRef idx="0">
            <a:schemeClr val="accent5"/>
          </a:fillRef>
          <a:effectRef idx="2">
            <a:schemeClr val="accent5"/>
          </a:effectRef>
          <a:fontRef idx="minor">
            <a:schemeClr val="tx1"/>
          </a:fontRef>
        </p:style>
      </p:cxnSp>
      <p:pic>
        <p:nvPicPr>
          <p:cNvPr id="2" name="Picture 1"/>
          <p:cNvPicPr>
            <a:picLocks noChangeAspect="1"/>
          </p:cNvPicPr>
          <p:nvPr/>
        </p:nvPicPr>
        <p:blipFill>
          <a:blip r:embed="rId2"/>
          <a:stretch>
            <a:fillRect/>
          </a:stretch>
        </p:blipFill>
        <p:spPr>
          <a:xfrm>
            <a:off x="1681162" y="1638300"/>
            <a:ext cx="8829675" cy="3581400"/>
          </a:xfrm>
          <a:prstGeom prst="rect">
            <a:avLst/>
          </a:prstGeom>
        </p:spPr>
      </p:pic>
    </p:spTree>
    <p:extLst>
      <p:ext uri="{BB962C8B-B14F-4D97-AF65-F5344CB8AC3E}">
        <p14:creationId xmlns:p14="http://schemas.microsoft.com/office/powerpoint/2010/main" val="262183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76600" y="281226"/>
            <a:ext cx="5626100" cy="861774"/>
          </a:xfrm>
          <a:prstGeom prst="rect">
            <a:avLst/>
          </a:prstGeom>
          <a:noFill/>
        </p:spPr>
        <p:txBody>
          <a:bodyPr wrap="square" rtlCol="0">
            <a:spAutoFit/>
          </a:bodyPr>
          <a:lstStyle/>
          <a:p>
            <a:pPr algn="ctr"/>
            <a:r>
              <a:rPr lang="en-US" sz="3200" b="1" dirty="0">
                <a:solidFill>
                  <a:schemeClr val="accent2"/>
                </a:solidFill>
              </a:rPr>
              <a:t>Objectives</a:t>
            </a:r>
          </a:p>
          <a:p>
            <a:endParaRPr lang="en-US" dirty="0"/>
          </a:p>
        </p:txBody>
      </p:sp>
      <p:sp>
        <p:nvSpPr>
          <p:cNvPr id="5" name="TextBox 4"/>
          <p:cNvSpPr txBox="1"/>
          <p:nvPr/>
        </p:nvSpPr>
        <p:spPr>
          <a:xfrm>
            <a:off x="791570" y="1143000"/>
            <a:ext cx="10536072" cy="1323439"/>
          </a:xfrm>
          <a:prstGeom prst="rect">
            <a:avLst/>
          </a:prstGeom>
          <a:noFill/>
        </p:spPr>
        <p:txBody>
          <a:bodyPr wrap="square" rtlCol="0">
            <a:spAutoFit/>
          </a:bodyPr>
          <a:lstStyle/>
          <a:p>
            <a:pPr algn="just"/>
            <a:r>
              <a:rPr lang="en-GB" sz="2000" dirty="0">
                <a:latin typeface="+mj-lt"/>
              </a:rPr>
              <a:t>The main purpose of this project is to build a human face recognition for an institute or organization to mark the attendance of their students or employees. It is a subdomain of Object Detection, where we try to observe the instance of semantic objects. This system is fully automated and easily deployable</a:t>
            </a:r>
            <a:endParaRPr lang="en-US" sz="2000" dirty="0">
              <a:latin typeface="+mj-lt"/>
            </a:endParaRPr>
          </a:p>
        </p:txBody>
      </p:sp>
      <p:cxnSp>
        <p:nvCxnSpPr>
          <p:cNvPr id="7" name="Straight Connector 6"/>
          <p:cNvCxnSpPr/>
          <p:nvPr/>
        </p:nvCxnSpPr>
        <p:spPr>
          <a:xfrm>
            <a:off x="3797300" y="936486"/>
            <a:ext cx="4394200" cy="0"/>
          </a:xfrm>
          <a:prstGeom prst="line">
            <a:avLst/>
          </a:prstGeom>
          <a:ln/>
        </p:spPr>
        <p:style>
          <a:lnRef idx="3">
            <a:schemeClr val="accent5"/>
          </a:lnRef>
          <a:fillRef idx="0">
            <a:schemeClr val="accent5"/>
          </a:fillRef>
          <a:effectRef idx="2">
            <a:schemeClr val="accent5"/>
          </a:effectRef>
          <a:fontRef idx="minor">
            <a:schemeClr val="tx1"/>
          </a:fontRef>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35991"/>
            <a:ext cx="12192000" cy="3222010"/>
          </a:xfrm>
          <a:prstGeom prst="rect">
            <a:avLst/>
          </a:prstGeom>
        </p:spPr>
      </p:pic>
    </p:spTree>
    <p:extLst>
      <p:ext uri="{BB962C8B-B14F-4D97-AF65-F5344CB8AC3E}">
        <p14:creationId xmlns:p14="http://schemas.microsoft.com/office/powerpoint/2010/main" val="2580822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175" y="156902"/>
            <a:ext cx="10515600" cy="1025264"/>
          </a:xfrm>
        </p:spPr>
        <p:txBody>
          <a:bodyPr/>
          <a:lstStyle/>
          <a:p>
            <a:pPr algn="ctr"/>
            <a:r>
              <a:rPr lang="en-US" b="1" dirty="0">
                <a:solidFill>
                  <a:schemeClr val="accent2"/>
                </a:solidFill>
                <a:latin typeface="+mn-lt"/>
              </a:rPr>
              <a:t>Future Work</a:t>
            </a:r>
            <a:endParaRPr lang="en-US" dirty="0">
              <a:solidFill>
                <a:schemeClr val="accent2"/>
              </a:solidFill>
            </a:endParaRPr>
          </a:p>
        </p:txBody>
      </p:sp>
      <p:sp>
        <p:nvSpPr>
          <p:cNvPr id="3" name="Content Placeholder 2"/>
          <p:cNvSpPr>
            <a:spLocks noGrp="1"/>
          </p:cNvSpPr>
          <p:nvPr>
            <p:ph idx="1"/>
          </p:nvPr>
        </p:nvSpPr>
        <p:spPr>
          <a:xfrm>
            <a:off x="5956300" y="2090296"/>
            <a:ext cx="5916634" cy="3534022"/>
          </a:xfrm>
        </p:spPr>
        <p:txBody>
          <a:bodyPr/>
          <a:lstStyle/>
          <a:p>
            <a:pPr marL="0" indent="0">
              <a:buNone/>
            </a:pPr>
            <a:r>
              <a:rPr lang="en-US" sz="2400" b="1" dirty="0">
                <a:solidFill>
                  <a:schemeClr val="tx2">
                    <a:lumMod val="75000"/>
                  </a:schemeClr>
                </a:solidFill>
                <a:latin typeface="+mj-lt"/>
              </a:rPr>
              <a:t>The following are the future work for the project. </a:t>
            </a:r>
          </a:p>
          <a:p>
            <a:r>
              <a:rPr lang="en-US" sz="2400" b="1" dirty="0" smtClean="0">
                <a:solidFill>
                  <a:schemeClr val="tx2">
                    <a:lumMod val="75000"/>
                  </a:schemeClr>
                </a:solidFill>
                <a:latin typeface="+mj-lt"/>
              </a:rPr>
              <a:t>School management system.</a:t>
            </a:r>
            <a:endParaRPr lang="en-US" sz="2400" b="1" dirty="0">
              <a:solidFill>
                <a:schemeClr val="tx2">
                  <a:lumMod val="75000"/>
                </a:schemeClr>
              </a:solidFill>
              <a:latin typeface="+mj-lt"/>
            </a:endParaRPr>
          </a:p>
          <a:p>
            <a:r>
              <a:rPr lang="en-US" sz="2400" b="1" dirty="0" smtClean="0">
                <a:solidFill>
                  <a:schemeClr val="tx2">
                    <a:lumMod val="75000"/>
                  </a:schemeClr>
                </a:solidFill>
                <a:latin typeface="+mj-lt"/>
              </a:rPr>
              <a:t>Employee management system</a:t>
            </a:r>
            <a:endParaRPr lang="en-US" sz="2400" b="1" dirty="0">
              <a:solidFill>
                <a:schemeClr val="tx2">
                  <a:lumMod val="75000"/>
                </a:schemeClr>
              </a:solidFill>
              <a:latin typeface="+mj-lt"/>
            </a:endParaRPr>
          </a:p>
          <a:p>
            <a:r>
              <a:rPr lang="en-US" sz="2400" b="1" dirty="0" smtClean="0">
                <a:solidFill>
                  <a:schemeClr val="tx2">
                    <a:lumMod val="75000"/>
                  </a:schemeClr>
                </a:solidFill>
                <a:latin typeface="+mj-lt"/>
              </a:rPr>
              <a:t>Create a mobile app</a:t>
            </a:r>
            <a:endParaRPr lang="en-US" sz="2400" b="1" dirty="0">
              <a:solidFill>
                <a:schemeClr val="tx2">
                  <a:lumMod val="75000"/>
                </a:schemeClr>
              </a:solidFill>
              <a:latin typeface="+mj-lt"/>
            </a:endParaRPr>
          </a:p>
        </p:txBody>
      </p:sp>
      <p:cxnSp>
        <p:nvCxnSpPr>
          <p:cNvPr id="4" name="Straight Connector 3"/>
          <p:cNvCxnSpPr/>
          <p:nvPr/>
        </p:nvCxnSpPr>
        <p:spPr>
          <a:xfrm>
            <a:off x="3898900" y="1249637"/>
            <a:ext cx="4394200" cy="0"/>
          </a:xfrm>
          <a:prstGeom prst="line">
            <a:avLst/>
          </a:prstGeom>
          <a:ln/>
        </p:spPr>
        <p:style>
          <a:lnRef idx="3">
            <a:schemeClr val="accent5"/>
          </a:lnRef>
          <a:fillRef idx="0">
            <a:schemeClr val="accent5"/>
          </a:fillRef>
          <a:effectRef idx="2">
            <a:schemeClr val="accent5"/>
          </a:effectRef>
          <a:fontRef idx="minor">
            <a:schemeClr val="tx1"/>
          </a:fontRef>
        </p:style>
      </p:cxnSp>
      <p:sp>
        <p:nvSpPr>
          <p:cNvPr id="5" name="Content Placeholder 2"/>
          <p:cNvSpPr txBox="1">
            <a:spLocks/>
          </p:cNvSpPr>
          <p:nvPr/>
        </p:nvSpPr>
        <p:spPr>
          <a:xfrm>
            <a:off x="1219200" y="1939925"/>
            <a:ext cx="47371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
        <p:nvSpPr>
          <p:cNvPr id="6" name="Cloud Callout 5"/>
          <p:cNvSpPr/>
          <p:nvPr/>
        </p:nvSpPr>
        <p:spPr>
          <a:xfrm>
            <a:off x="441325" y="2550597"/>
            <a:ext cx="5327650" cy="3129994"/>
          </a:xfrm>
          <a:prstGeom prst="cloudCallou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04875" y="1390390"/>
            <a:ext cx="4864100" cy="4041775"/>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3963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162735"/>
            <a:ext cx="12192000" cy="2616101"/>
          </a:xfrm>
          <a:prstGeom prst="rect">
            <a:avLst/>
          </a:prstGeom>
        </p:spPr>
        <p:txBody>
          <a:bodyPr wrap="square">
            <a:spAutoFit/>
          </a:bodyPr>
          <a:lstStyle/>
          <a:p>
            <a:pPr algn="ctr"/>
            <a:r>
              <a:rPr lang="en-GB" sz="6000" dirty="0">
                <a:solidFill>
                  <a:schemeClr val="accent2">
                    <a:lumMod val="75000"/>
                  </a:schemeClr>
                </a:solidFill>
              </a:rPr>
              <a:t>Face Recognition Based Attendance Management System</a:t>
            </a:r>
          </a:p>
          <a:p>
            <a:pPr algn="ctr"/>
            <a:endParaRPr lang="en-US" sz="4400" b="1" dirty="0" smtClean="0">
              <a:solidFill>
                <a:schemeClr val="tx2">
                  <a:lumMod val="75000"/>
                </a:schemeClr>
              </a:solidFill>
            </a:endParaRPr>
          </a:p>
        </p:txBody>
      </p:sp>
      <p:sp>
        <p:nvSpPr>
          <p:cNvPr id="6" name="Rectangle 5"/>
          <p:cNvSpPr/>
          <p:nvPr/>
        </p:nvSpPr>
        <p:spPr>
          <a:xfrm>
            <a:off x="1638300" y="4796135"/>
            <a:ext cx="9144000" cy="954107"/>
          </a:xfrm>
          <a:prstGeom prst="rect">
            <a:avLst/>
          </a:prstGeom>
        </p:spPr>
        <p:txBody>
          <a:bodyPr wrap="square">
            <a:spAutoFit/>
          </a:bodyPr>
          <a:lstStyle/>
          <a:p>
            <a:pPr algn="ctr"/>
            <a:r>
              <a:rPr lang="en-US" sz="3600" dirty="0">
                <a:ln w="0"/>
                <a:solidFill>
                  <a:schemeClr val="tx2">
                    <a:lumMod val="75000"/>
                  </a:schemeClr>
                </a:solidFill>
                <a:effectLst>
                  <a:outerShdw blurRad="38100" dist="25400" dir="5400000" algn="ctr" rotWithShape="0">
                    <a:srgbClr val="6E747A">
                      <a:alpha val="43000"/>
                    </a:srgbClr>
                  </a:outerShdw>
                </a:effectLst>
              </a:rPr>
              <a:t>Project-Supervisor :  </a:t>
            </a:r>
            <a:r>
              <a:rPr lang="en-US" sz="3600" dirty="0" smtClean="0">
                <a:ln w="0"/>
                <a:solidFill>
                  <a:schemeClr val="tx2">
                    <a:lumMod val="50000"/>
                  </a:schemeClr>
                </a:solidFill>
                <a:effectLst>
                  <a:outerShdw blurRad="38100" dist="25400" dir="5400000" algn="ctr" rotWithShape="0">
                    <a:srgbClr val="6E747A">
                      <a:alpha val="43000"/>
                    </a:srgbClr>
                  </a:outerShdw>
                </a:effectLst>
              </a:rPr>
              <a:t>Md. </a:t>
            </a:r>
            <a:r>
              <a:rPr lang="en-US" sz="3600" dirty="0" err="1" smtClean="0">
                <a:ln w="0"/>
                <a:solidFill>
                  <a:schemeClr val="tx2">
                    <a:lumMod val="50000"/>
                  </a:schemeClr>
                </a:solidFill>
                <a:effectLst>
                  <a:outerShdw blurRad="38100" dist="25400" dir="5400000" algn="ctr" rotWithShape="0">
                    <a:srgbClr val="6E747A">
                      <a:alpha val="43000"/>
                    </a:srgbClr>
                  </a:outerShdw>
                </a:effectLst>
              </a:rPr>
              <a:t>Riaz</a:t>
            </a:r>
            <a:r>
              <a:rPr lang="en-US" sz="3600" dirty="0" smtClean="0">
                <a:ln w="0"/>
                <a:solidFill>
                  <a:schemeClr val="tx2">
                    <a:lumMod val="50000"/>
                  </a:schemeClr>
                </a:solidFill>
                <a:effectLst>
                  <a:outerShdw blurRad="38100" dist="25400" dir="5400000" algn="ctr" rotWithShape="0">
                    <a:srgbClr val="6E747A">
                      <a:alpha val="43000"/>
                    </a:srgbClr>
                  </a:outerShdw>
                </a:effectLst>
              </a:rPr>
              <a:t> </a:t>
            </a:r>
            <a:r>
              <a:rPr lang="en-US" sz="3600" dirty="0" err="1" smtClean="0">
                <a:ln w="0"/>
                <a:solidFill>
                  <a:schemeClr val="tx2">
                    <a:lumMod val="50000"/>
                  </a:schemeClr>
                </a:solidFill>
                <a:effectLst>
                  <a:outerShdw blurRad="38100" dist="25400" dir="5400000" algn="ctr" rotWithShape="0">
                    <a:srgbClr val="6E747A">
                      <a:alpha val="43000"/>
                    </a:srgbClr>
                  </a:outerShdw>
                </a:effectLst>
              </a:rPr>
              <a:t>Uddan</a:t>
            </a:r>
            <a:endParaRPr lang="en-US" sz="3600" dirty="0">
              <a:ln w="0"/>
              <a:solidFill>
                <a:schemeClr val="tx2">
                  <a:lumMod val="75000"/>
                </a:schemeClr>
              </a:solidFill>
              <a:effectLst>
                <a:outerShdw blurRad="38100" dist="25400" dir="5400000" algn="ctr" rotWithShape="0">
                  <a:srgbClr val="6E747A">
                    <a:alpha val="43000"/>
                  </a:srgbClr>
                </a:outerShdw>
              </a:effectLst>
            </a:endParaRPr>
          </a:p>
          <a:p>
            <a:pPr algn="ctr"/>
            <a:r>
              <a:rPr lang="en-US" sz="2000" dirty="0">
                <a:solidFill>
                  <a:schemeClr val="accent1">
                    <a:lumMod val="50000"/>
                  </a:schemeClr>
                </a:solidFill>
              </a:rPr>
              <a:t>Lecturer, Department of CSE, Bangladesh University</a:t>
            </a:r>
          </a:p>
        </p:txBody>
      </p:sp>
      <p:cxnSp>
        <p:nvCxnSpPr>
          <p:cNvPr id="12" name="Straight Connector 11"/>
          <p:cNvCxnSpPr/>
          <p:nvPr/>
        </p:nvCxnSpPr>
        <p:spPr>
          <a:xfrm>
            <a:off x="1943100" y="4643735"/>
            <a:ext cx="84582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2997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17575"/>
          </a:xfrm>
        </p:spPr>
        <p:txBody>
          <a:bodyPr>
            <a:normAutofit fontScale="90000"/>
          </a:bodyPr>
          <a:lstStyle/>
          <a:p>
            <a:pPr algn="ctr"/>
            <a:r>
              <a:rPr lang="en-US" sz="4900" b="1" dirty="0">
                <a:solidFill>
                  <a:schemeClr val="accent2"/>
                </a:solidFill>
                <a:latin typeface="+mn-lt"/>
              </a:rPr>
              <a:t>Conclusion</a:t>
            </a:r>
            <a:r>
              <a:rPr lang="en-US" b="1" dirty="0"/>
              <a:t/>
            </a:r>
            <a:br>
              <a:rPr lang="en-US" b="1" dirty="0"/>
            </a:br>
            <a:endParaRPr lang="en-US" dirty="0"/>
          </a:p>
        </p:txBody>
      </p:sp>
      <p:sp>
        <p:nvSpPr>
          <p:cNvPr id="7" name="Content Placeholder 2"/>
          <p:cNvSpPr>
            <a:spLocks noGrp="1"/>
          </p:cNvSpPr>
          <p:nvPr>
            <p:ph idx="1"/>
          </p:nvPr>
        </p:nvSpPr>
        <p:spPr>
          <a:xfrm>
            <a:off x="647700" y="1057912"/>
            <a:ext cx="11116670" cy="3589338"/>
          </a:xfrm>
        </p:spPr>
        <p:txBody>
          <a:bodyPr/>
          <a:lstStyle/>
          <a:p>
            <a:pPr marL="0" indent="0" algn="just">
              <a:buNone/>
            </a:pPr>
            <a:r>
              <a:rPr lang="en-GB" sz="2400" dirty="0">
                <a:solidFill>
                  <a:schemeClr val="bg2">
                    <a:lumMod val="25000"/>
                  </a:schemeClr>
                </a:solidFill>
                <a:latin typeface="+mj-lt"/>
              </a:rPr>
              <a:t>Smart attendance management system is designed to solve the issues of existing manual systems. We have used face recognition concept to mark the attendance of student and make the system better. The system performs satisfactory in different poses and variations. In future this system need be improved because these system sometimes fails to recognize students from some distance, also we have some processing limitation, working with a system of high processing may result even better performance of this system.</a:t>
            </a:r>
            <a:endParaRPr lang="en-US" sz="2400" dirty="0">
              <a:solidFill>
                <a:schemeClr val="bg2">
                  <a:lumMod val="25000"/>
                </a:schemeClr>
              </a:solidFill>
              <a:latin typeface="+mj-l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2437" y="3429000"/>
            <a:ext cx="3429000" cy="3429000"/>
          </a:xfrm>
          <a:prstGeom prst="rect">
            <a:avLst/>
          </a:prstGeom>
        </p:spPr>
      </p:pic>
    </p:spTree>
    <p:extLst>
      <p:ext uri="{BB962C8B-B14F-4D97-AF65-F5344CB8AC3E}">
        <p14:creationId xmlns:p14="http://schemas.microsoft.com/office/powerpoint/2010/main" val="3338333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flipH="1">
            <a:off x="-376518" y="1206500"/>
            <a:ext cx="12192000" cy="1569660"/>
          </a:xfrm>
          <a:prstGeom prst="rect">
            <a:avLst/>
          </a:prstGeom>
          <a:noFill/>
        </p:spPr>
        <p:txBody>
          <a:bodyPr wrap="square" rtlCol="0">
            <a:spAutoFit/>
          </a:bodyPr>
          <a:lstStyle/>
          <a:p>
            <a:pPr algn="ctr"/>
            <a:r>
              <a:rPr lang="en-US" sz="9600" b="1" dirty="0" smtClean="0">
                <a:solidFill>
                  <a:schemeClr val="accent1">
                    <a:lumMod val="75000"/>
                  </a:schemeClr>
                </a:solidFill>
              </a:rPr>
              <a:t>Thank</a:t>
            </a:r>
            <a:r>
              <a:rPr lang="en-US" sz="9600" b="1" dirty="0" smtClean="0">
                <a:solidFill>
                  <a:schemeClr val="accent1"/>
                </a:solidFill>
              </a:rPr>
              <a:t> You!</a:t>
            </a:r>
            <a:endParaRPr lang="en-US" sz="9600" b="1" dirty="0">
              <a:solidFill>
                <a:schemeClr val="accent1"/>
              </a:solidFill>
            </a:endParaRPr>
          </a:p>
        </p:txBody>
      </p:sp>
      <p:cxnSp>
        <p:nvCxnSpPr>
          <p:cNvPr id="6" name="Straight Connector 5"/>
          <p:cNvCxnSpPr/>
          <p:nvPr/>
        </p:nvCxnSpPr>
        <p:spPr>
          <a:xfrm>
            <a:off x="2235200" y="2776160"/>
            <a:ext cx="77216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815312" y="2918884"/>
            <a:ext cx="6870700" cy="1323439"/>
          </a:xfrm>
          <a:prstGeom prst="rect">
            <a:avLst/>
          </a:prstGeom>
          <a:noFill/>
        </p:spPr>
        <p:txBody>
          <a:bodyPr wrap="square" rtlCol="0">
            <a:spAutoFit/>
          </a:bodyPr>
          <a:lstStyle/>
          <a:p>
            <a:pPr lvl="0" algn="ctr">
              <a:buClr>
                <a:schemeClr val="dk1"/>
              </a:buClr>
              <a:buSzPts val="1100"/>
            </a:pPr>
            <a:r>
              <a:rPr lang="en-US" sz="2800" b="1" dirty="0">
                <a:solidFill>
                  <a:schemeClr val="accent2"/>
                </a:solidFill>
                <a:latin typeface="Nunito"/>
                <a:ea typeface="Nunito"/>
                <a:cs typeface="Nunito"/>
                <a:sym typeface="Nunito"/>
              </a:rPr>
              <a:t>Does anyone have any questions?</a:t>
            </a:r>
            <a:endParaRPr lang="en-US" sz="2400" dirty="0">
              <a:solidFill>
                <a:schemeClr val="accent2"/>
              </a:solidFill>
              <a:latin typeface="Nunito"/>
              <a:ea typeface="Nunito"/>
              <a:cs typeface="Nunito"/>
              <a:sym typeface="Nunito"/>
            </a:endParaRPr>
          </a:p>
          <a:p>
            <a:pPr lvl="0" algn="ctr">
              <a:buClr>
                <a:schemeClr val="dk1"/>
              </a:buClr>
              <a:buSzPts val="1100"/>
            </a:pPr>
            <a:r>
              <a:rPr lang="en-US" sz="2800" dirty="0" smtClean="0">
                <a:solidFill>
                  <a:srgbClr val="535353"/>
                </a:solidFill>
                <a:latin typeface="Nunito"/>
                <a:ea typeface="Nunito"/>
                <a:cs typeface="Nunito"/>
                <a:sym typeface="Nunito"/>
              </a:rPr>
              <a:t>Sahirulislam.70@gmail</a:t>
            </a:r>
            <a:r>
              <a:rPr lang="en-US" sz="2800" dirty="0" smtClean="0">
                <a:solidFill>
                  <a:srgbClr val="535353"/>
                </a:solidFill>
                <a:latin typeface="Nunito"/>
                <a:ea typeface="Nunito"/>
                <a:cs typeface="Nunito"/>
                <a:sym typeface="Nunito"/>
              </a:rPr>
              <a:t>.com</a:t>
            </a:r>
            <a:endParaRPr lang="en-US" sz="2800" dirty="0">
              <a:solidFill>
                <a:srgbClr val="535353"/>
              </a:solidFill>
              <a:latin typeface="Nunito"/>
              <a:ea typeface="Nunito"/>
              <a:cs typeface="Nunito"/>
              <a:sym typeface="Nunito"/>
            </a:endParaRPr>
          </a:p>
          <a:p>
            <a:pPr lvl="0" algn="ctr">
              <a:buClr>
                <a:schemeClr val="dk1"/>
              </a:buClr>
              <a:buSzPts val="1100"/>
            </a:pPr>
            <a:r>
              <a:rPr lang="en-US" sz="2400" dirty="0" smtClean="0">
                <a:solidFill>
                  <a:srgbClr val="535353"/>
                </a:solidFill>
                <a:latin typeface="Nunito"/>
                <a:ea typeface="Nunito"/>
                <a:cs typeface="Nunito"/>
                <a:sym typeface="Nunito"/>
              </a:rPr>
              <a:t>01788265670</a:t>
            </a:r>
            <a:endParaRPr lang="en-US" sz="2400" dirty="0">
              <a:solidFill>
                <a:srgbClr val="535353"/>
              </a:solidFill>
              <a:latin typeface="Nunito"/>
              <a:ea typeface="Nunito"/>
              <a:cs typeface="Nunito"/>
              <a:sym typeface="Nunito"/>
            </a:endParaRPr>
          </a:p>
        </p:txBody>
      </p:sp>
    </p:spTree>
    <p:extLst>
      <p:ext uri="{BB962C8B-B14F-4D97-AF65-F5344CB8AC3E}">
        <p14:creationId xmlns:p14="http://schemas.microsoft.com/office/powerpoint/2010/main" val="2734210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31923" y="989556"/>
            <a:ext cx="6465220" cy="769441"/>
          </a:xfrm>
          <a:prstGeom prst="rect">
            <a:avLst/>
          </a:prstGeom>
          <a:noFill/>
        </p:spPr>
        <p:txBody>
          <a:bodyPr wrap="square" rtlCol="0">
            <a:spAutoFit/>
          </a:bodyPr>
          <a:lstStyle/>
          <a:p>
            <a:pPr algn="ctr"/>
            <a:r>
              <a:rPr lang="en-US" sz="4400" b="1" dirty="0" smtClean="0">
                <a:solidFill>
                  <a:schemeClr val="tx2">
                    <a:lumMod val="75000"/>
                  </a:schemeClr>
                </a:solidFill>
                <a:latin typeface="Segoe UI Black" panose="020B0A02040204020203" pitchFamily="34" charset="0"/>
                <a:ea typeface="Segoe UI Black" panose="020B0A02040204020203" pitchFamily="34" charset="0"/>
              </a:rPr>
              <a:t>Develop by Project</a:t>
            </a:r>
            <a:endParaRPr lang="en-US" sz="4400" b="1" dirty="0">
              <a:solidFill>
                <a:schemeClr val="tx2">
                  <a:lumMod val="75000"/>
                </a:schemeClr>
              </a:solidFill>
              <a:latin typeface="Segoe UI Black" panose="020B0A02040204020203" pitchFamily="34" charset="0"/>
              <a:ea typeface="Segoe UI Black" panose="020B0A02040204020203" pitchFamily="34" charset="0"/>
            </a:endParaRPr>
          </a:p>
        </p:txBody>
      </p:sp>
      <p:sp>
        <p:nvSpPr>
          <p:cNvPr id="4" name="TextBox 18">
            <a:extLst>
              <a:ext uri="{FF2B5EF4-FFF2-40B4-BE49-F238E27FC236}">
                <a16:creationId xmlns="" xmlns:a16="http://schemas.microsoft.com/office/drawing/2014/main" id="{FB8DCD96-F67F-2B1C-7973-BA809D7D18DB}"/>
              </a:ext>
            </a:extLst>
          </p:cNvPr>
          <p:cNvSpPr txBox="1">
            <a:spLocks noChangeArrowheads="1"/>
          </p:cNvSpPr>
          <p:nvPr/>
        </p:nvSpPr>
        <p:spPr bwMode="auto">
          <a:xfrm>
            <a:off x="3488851" y="2880736"/>
            <a:ext cx="531897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2400" b="1" dirty="0">
                <a:cs typeface="Rajdhani" pitchFamily="2" charset="0"/>
              </a:rPr>
              <a:t>Md</a:t>
            </a:r>
            <a:r>
              <a:rPr lang="en-US" altLang="en-US" sz="2400" b="1" dirty="0" smtClean="0">
                <a:cs typeface="Rajdhani" pitchFamily="2" charset="0"/>
              </a:rPr>
              <a:t>. </a:t>
            </a:r>
            <a:r>
              <a:rPr lang="en-US" altLang="en-US" sz="2400" b="1" dirty="0" err="1" smtClean="0">
                <a:cs typeface="Rajdhani" pitchFamily="2" charset="0"/>
              </a:rPr>
              <a:t>Sairul</a:t>
            </a:r>
            <a:r>
              <a:rPr lang="en-US" altLang="en-US" sz="2400" b="1" dirty="0" smtClean="0">
                <a:cs typeface="Rajdhani" pitchFamily="2" charset="0"/>
              </a:rPr>
              <a:t> Islam</a:t>
            </a:r>
          </a:p>
          <a:p>
            <a:pPr algn="ctr" eaLnBrk="1" hangingPunct="1">
              <a:lnSpc>
                <a:spcPct val="100000"/>
              </a:lnSpc>
              <a:spcBef>
                <a:spcPct val="0"/>
              </a:spcBef>
              <a:buFontTx/>
              <a:buNone/>
            </a:pPr>
            <a:r>
              <a:rPr lang="en-US" altLang="en-US" sz="2400" b="1" dirty="0" smtClean="0">
                <a:cs typeface="Rajdhani" pitchFamily="2" charset="0"/>
              </a:rPr>
              <a:t>Id: </a:t>
            </a:r>
            <a:r>
              <a:rPr lang="en-US" altLang="en-US" sz="2400" b="1" dirty="0" smtClean="0">
                <a:cs typeface="Rajdhani" pitchFamily="2" charset="0"/>
              </a:rPr>
              <a:t>201931055046</a:t>
            </a:r>
          </a:p>
          <a:p>
            <a:pPr algn="ctr" eaLnBrk="1" hangingPunct="1">
              <a:lnSpc>
                <a:spcPct val="100000"/>
              </a:lnSpc>
              <a:spcBef>
                <a:spcPct val="0"/>
              </a:spcBef>
              <a:buFontTx/>
              <a:buNone/>
            </a:pPr>
            <a:r>
              <a:rPr lang="en-US" altLang="en-US" sz="2400" b="1" dirty="0" smtClean="0">
                <a:cs typeface="Rajdhani" pitchFamily="2" charset="0"/>
              </a:rPr>
              <a:t>55</a:t>
            </a:r>
            <a:r>
              <a:rPr lang="en-US" altLang="en-US" sz="2400" b="1" baseline="30000" dirty="0" smtClean="0">
                <a:cs typeface="Rajdhani" pitchFamily="2" charset="0"/>
              </a:rPr>
              <a:t>th</a:t>
            </a:r>
            <a:r>
              <a:rPr lang="en-US" altLang="en-US" sz="2400" b="1" dirty="0" smtClean="0">
                <a:cs typeface="Rajdhani" pitchFamily="2" charset="0"/>
              </a:rPr>
              <a:t> </a:t>
            </a:r>
            <a:r>
              <a:rPr lang="en-US" altLang="en-US" sz="2400" b="1" dirty="0">
                <a:cs typeface="Rajdhani" pitchFamily="2" charset="0"/>
              </a:rPr>
              <a:t>B</a:t>
            </a:r>
            <a:r>
              <a:rPr lang="en-US" altLang="en-US" sz="2400" b="1" dirty="0" smtClean="0">
                <a:cs typeface="Rajdhani" pitchFamily="2" charset="0"/>
              </a:rPr>
              <a:t>ach </a:t>
            </a:r>
            <a:r>
              <a:rPr lang="en-US" altLang="en-US" sz="2400" b="1" dirty="0">
                <a:cs typeface="Rajdhani" pitchFamily="2" charset="0"/>
              </a:rPr>
              <a:t>F</a:t>
            </a:r>
            <a:r>
              <a:rPr lang="en-US" altLang="en-US" sz="2400" b="1" dirty="0" smtClean="0">
                <a:cs typeface="Rajdhani" pitchFamily="2" charset="0"/>
              </a:rPr>
              <a:t>inal Year </a:t>
            </a:r>
          </a:p>
          <a:p>
            <a:pPr algn="ctr" eaLnBrk="1" hangingPunct="1">
              <a:lnSpc>
                <a:spcPct val="100000"/>
              </a:lnSpc>
              <a:spcBef>
                <a:spcPct val="0"/>
              </a:spcBef>
              <a:buFontTx/>
              <a:buNone/>
            </a:pPr>
            <a:r>
              <a:rPr lang="en-US" altLang="en-US" sz="2400" b="1" dirty="0" smtClean="0">
                <a:cs typeface="Rajdhani" pitchFamily="2" charset="0"/>
              </a:rPr>
              <a:t>Student of Bangladesh University</a:t>
            </a:r>
            <a:endParaRPr lang="en-US" altLang="en-US" sz="2400" b="1" dirty="0" smtClean="0">
              <a:cs typeface="Rajdhani" pitchFamily="2" charset="0"/>
            </a:endParaRPr>
          </a:p>
          <a:p>
            <a:pPr eaLnBrk="1" hangingPunct="1">
              <a:lnSpc>
                <a:spcPct val="100000"/>
              </a:lnSpc>
              <a:spcBef>
                <a:spcPct val="0"/>
              </a:spcBef>
              <a:buFontTx/>
              <a:buNone/>
            </a:pPr>
            <a:r>
              <a:rPr lang="en-US" altLang="en-US" sz="2400" b="1" dirty="0" smtClean="0">
                <a:cs typeface="Rajdhani" pitchFamily="2" charset="0"/>
              </a:rPr>
              <a:t>  </a:t>
            </a:r>
            <a:endParaRPr lang="en-US" altLang="en-US" sz="2400" dirty="0">
              <a:cs typeface="Rajdhani" pitchFamily="2" charset="0"/>
            </a:endParaRPr>
          </a:p>
        </p:txBody>
      </p:sp>
      <p:sp>
        <p:nvSpPr>
          <p:cNvPr id="13" name="TextBox 27">
            <a:extLst>
              <a:ext uri="{FF2B5EF4-FFF2-40B4-BE49-F238E27FC236}">
                <a16:creationId xmlns="" xmlns:a16="http://schemas.microsoft.com/office/drawing/2014/main" id="{FD5D73B1-0C6E-2FB3-DC0C-090B74E88798}"/>
              </a:ext>
            </a:extLst>
          </p:cNvPr>
          <p:cNvSpPr txBox="1">
            <a:spLocks noChangeArrowheads="1"/>
          </p:cNvSpPr>
          <p:nvPr/>
        </p:nvSpPr>
        <p:spPr bwMode="auto">
          <a:xfrm rot="16200000">
            <a:off x="942578" y="5061863"/>
            <a:ext cx="15232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600" dirty="0">
                <a:solidFill>
                  <a:schemeClr val="bg1"/>
                </a:solidFill>
              </a:rPr>
              <a:t>Documentation</a:t>
            </a:r>
            <a:endParaRPr lang="en-US" altLang="en-US" sz="1200" dirty="0">
              <a:solidFill>
                <a:schemeClr val="bg1"/>
              </a:solidFill>
            </a:endParaRPr>
          </a:p>
        </p:txBody>
      </p:sp>
    </p:spTree>
    <p:extLst>
      <p:ext uri="{BB962C8B-B14F-4D97-AF65-F5344CB8AC3E}">
        <p14:creationId xmlns:p14="http://schemas.microsoft.com/office/powerpoint/2010/main" val="2408687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1450" y="228600"/>
            <a:ext cx="5689600" cy="769441"/>
          </a:xfrm>
          <a:prstGeom prst="rect">
            <a:avLst/>
          </a:prstGeom>
          <a:noFill/>
        </p:spPr>
        <p:txBody>
          <a:bodyPr wrap="square" rtlCol="0">
            <a:spAutoFit/>
          </a:bodyPr>
          <a:lstStyle/>
          <a:p>
            <a:pPr algn="ctr"/>
            <a:r>
              <a:rPr lang="en-US" sz="4400" dirty="0">
                <a:solidFill>
                  <a:schemeClr val="accent2"/>
                </a:solidFill>
              </a:rPr>
              <a:t>Presentation Outline</a:t>
            </a:r>
          </a:p>
        </p:txBody>
      </p:sp>
      <p:sp>
        <p:nvSpPr>
          <p:cNvPr id="7" name="TextBox 6"/>
          <p:cNvSpPr txBox="1"/>
          <p:nvPr/>
        </p:nvSpPr>
        <p:spPr>
          <a:xfrm>
            <a:off x="838200" y="1237160"/>
            <a:ext cx="4356100" cy="5324535"/>
          </a:xfrm>
          <a:prstGeom prst="rect">
            <a:avLst/>
          </a:prstGeom>
          <a:noFill/>
        </p:spPr>
        <p:txBody>
          <a:bodyPr wrap="square" rtlCol="0">
            <a:spAutoFit/>
          </a:bodyPr>
          <a:lstStyle/>
          <a:p>
            <a:pPr marL="342900" indent="-342900">
              <a:buClr>
                <a:schemeClr val="accent1"/>
              </a:buClr>
              <a:buFont typeface="Wingdings" panose="05000000000000000000" pitchFamily="2" charset="2"/>
              <a:buChar char="§"/>
            </a:pPr>
            <a:r>
              <a:rPr lang="en-US" sz="2000" b="1" dirty="0">
                <a:latin typeface="+mj-lt"/>
              </a:rPr>
              <a:t>Introduction </a:t>
            </a:r>
          </a:p>
          <a:p>
            <a:pPr marL="342900" indent="-342900">
              <a:buClr>
                <a:schemeClr val="accent1"/>
              </a:buClr>
              <a:buFont typeface="Wingdings" panose="05000000000000000000" pitchFamily="2" charset="2"/>
              <a:buChar char="§"/>
            </a:pPr>
            <a:endParaRPr lang="en-US" sz="2000" b="1" dirty="0">
              <a:latin typeface="+mj-lt"/>
            </a:endParaRPr>
          </a:p>
          <a:p>
            <a:pPr marL="342900" indent="-342900">
              <a:buClr>
                <a:schemeClr val="accent1"/>
              </a:buClr>
              <a:buFont typeface="Wingdings" panose="05000000000000000000" pitchFamily="2" charset="2"/>
              <a:buChar char="§"/>
            </a:pPr>
            <a:r>
              <a:rPr lang="en-US" sz="2000" b="1" dirty="0">
                <a:latin typeface="+mj-lt"/>
              </a:rPr>
              <a:t>Features</a:t>
            </a:r>
          </a:p>
          <a:p>
            <a:pPr marL="342900" indent="-342900">
              <a:buClr>
                <a:schemeClr val="accent1"/>
              </a:buClr>
              <a:buFont typeface="Wingdings" panose="05000000000000000000" pitchFamily="2" charset="2"/>
              <a:buChar char="§"/>
            </a:pPr>
            <a:endParaRPr lang="en-US" sz="2000" b="1" dirty="0">
              <a:latin typeface="+mj-lt"/>
            </a:endParaRPr>
          </a:p>
          <a:p>
            <a:pPr marL="342900" indent="-342900">
              <a:buClr>
                <a:schemeClr val="accent1"/>
              </a:buClr>
              <a:buFont typeface="Wingdings" panose="05000000000000000000" pitchFamily="2" charset="2"/>
              <a:buChar char="§"/>
            </a:pPr>
            <a:r>
              <a:rPr lang="en-US" sz="2000" b="1" dirty="0">
                <a:latin typeface="+mj-lt"/>
              </a:rPr>
              <a:t>Using Language And Tools </a:t>
            </a:r>
          </a:p>
          <a:p>
            <a:pPr marL="342900" indent="-342900">
              <a:buClr>
                <a:schemeClr val="accent1"/>
              </a:buClr>
              <a:buFont typeface="Wingdings" panose="05000000000000000000" pitchFamily="2" charset="2"/>
              <a:buChar char="§"/>
            </a:pPr>
            <a:endParaRPr lang="en-US" sz="2000" b="1" dirty="0">
              <a:latin typeface="+mj-lt"/>
            </a:endParaRPr>
          </a:p>
          <a:p>
            <a:pPr marL="342900" indent="-342900">
              <a:buClr>
                <a:schemeClr val="accent1"/>
              </a:buClr>
              <a:buFont typeface="Wingdings" panose="05000000000000000000" pitchFamily="2" charset="2"/>
              <a:buChar char="§"/>
            </a:pPr>
            <a:r>
              <a:rPr lang="en-US" sz="2000" b="1" dirty="0">
                <a:latin typeface="+mj-lt"/>
              </a:rPr>
              <a:t>Project Details</a:t>
            </a:r>
          </a:p>
          <a:p>
            <a:pPr marL="342900" indent="-342900">
              <a:buClr>
                <a:schemeClr val="accent1"/>
              </a:buClr>
              <a:buFont typeface="Wingdings" panose="05000000000000000000" pitchFamily="2" charset="2"/>
              <a:buChar char="§"/>
            </a:pPr>
            <a:endParaRPr lang="en-US" sz="2000" b="1" dirty="0">
              <a:latin typeface="+mj-lt"/>
            </a:endParaRPr>
          </a:p>
          <a:p>
            <a:pPr marL="342900" indent="-342900">
              <a:buClr>
                <a:schemeClr val="accent1"/>
              </a:buClr>
              <a:buFont typeface="Wingdings" panose="05000000000000000000" pitchFamily="2" charset="2"/>
              <a:buChar char="§"/>
            </a:pPr>
            <a:r>
              <a:rPr lang="en-US" sz="2000" b="1" dirty="0">
                <a:latin typeface="+mj-lt"/>
              </a:rPr>
              <a:t>User Interface</a:t>
            </a:r>
          </a:p>
          <a:p>
            <a:pPr marL="342900" indent="-342900">
              <a:buClr>
                <a:schemeClr val="accent1"/>
              </a:buClr>
              <a:buFont typeface="Wingdings" panose="05000000000000000000" pitchFamily="2" charset="2"/>
              <a:buChar char="§"/>
            </a:pPr>
            <a:endParaRPr lang="en-US" sz="2000" b="1" dirty="0">
              <a:latin typeface="+mj-lt"/>
            </a:endParaRPr>
          </a:p>
          <a:p>
            <a:pPr marL="342900" indent="-342900">
              <a:buClr>
                <a:schemeClr val="accent1"/>
              </a:buClr>
              <a:buFont typeface="Wingdings" panose="05000000000000000000" pitchFamily="2" charset="2"/>
              <a:buChar char="§"/>
            </a:pPr>
            <a:r>
              <a:rPr lang="en-US" sz="2000" b="1" dirty="0">
                <a:latin typeface="+mj-lt"/>
              </a:rPr>
              <a:t>Database Table</a:t>
            </a:r>
          </a:p>
          <a:p>
            <a:pPr marL="342900" indent="-342900">
              <a:buClr>
                <a:schemeClr val="accent1"/>
              </a:buClr>
              <a:buFont typeface="Wingdings" panose="05000000000000000000" pitchFamily="2" charset="2"/>
              <a:buChar char="§"/>
            </a:pPr>
            <a:endParaRPr lang="en-US" sz="2000" b="1" dirty="0">
              <a:latin typeface="+mj-lt"/>
            </a:endParaRPr>
          </a:p>
          <a:p>
            <a:pPr marL="342900" indent="-342900">
              <a:buClr>
                <a:schemeClr val="accent1"/>
              </a:buClr>
              <a:buFont typeface="Wingdings" panose="05000000000000000000" pitchFamily="2" charset="2"/>
              <a:buChar char="§"/>
            </a:pPr>
            <a:r>
              <a:rPr lang="en-US" sz="2000" b="1" dirty="0">
                <a:latin typeface="+mj-lt"/>
              </a:rPr>
              <a:t>Objectives and Scope</a:t>
            </a:r>
          </a:p>
          <a:p>
            <a:pPr marL="342900" indent="-342900">
              <a:buClr>
                <a:schemeClr val="accent1"/>
              </a:buClr>
              <a:buFont typeface="Wingdings" panose="05000000000000000000" pitchFamily="2" charset="2"/>
              <a:buChar char="§"/>
            </a:pPr>
            <a:endParaRPr lang="en-US" sz="2000" b="1" dirty="0">
              <a:latin typeface="+mj-lt"/>
            </a:endParaRPr>
          </a:p>
          <a:p>
            <a:pPr marL="342900" indent="-342900">
              <a:buClr>
                <a:schemeClr val="accent1"/>
              </a:buClr>
              <a:buFont typeface="Wingdings" panose="05000000000000000000" pitchFamily="2" charset="2"/>
              <a:buChar char="§"/>
            </a:pPr>
            <a:r>
              <a:rPr lang="en-US" sz="2000" b="1" dirty="0">
                <a:latin typeface="+mj-lt"/>
              </a:rPr>
              <a:t>Future Work</a:t>
            </a:r>
          </a:p>
          <a:p>
            <a:pPr marL="342900" indent="-342900">
              <a:buClr>
                <a:schemeClr val="accent1"/>
              </a:buClr>
              <a:buFont typeface="Wingdings" panose="05000000000000000000" pitchFamily="2" charset="2"/>
              <a:buChar char="§"/>
            </a:pPr>
            <a:endParaRPr lang="en-US" sz="2000" b="1" dirty="0">
              <a:latin typeface="+mj-lt"/>
            </a:endParaRPr>
          </a:p>
          <a:p>
            <a:pPr marL="342900" indent="-342900">
              <a:buClr>
                <a:schemeClr val="accent1"/>
              </a:buClr>
              <a:buFont typeface="Wingdings" panose="05000000000000000000" pitchFamily="2" charset="2"/>
              <a:buChar char="§"/>
            </a:pPr>
            <a:r>
              <a:rPr lang="en-US" sz="2000" b="1" dirty="0">
                <a:latin typeface="+mj-lt"/>
              </a:rPr>
              <a:t>Conclusion</a:t>
            </a:r>
          </a:p>
        </p:txBody>
      </p:sp>
      <p:pic>
        <p:nvPicPr>
          <p:cNvPr id="11" name="Google Shape;213;p36"/>
          <p:cNvPicPr preferRelativeResize="0"/>
          <p:nvPr/>
        </p:nvPicPr>
        <p:blipFill rotWithShape="1">
          <a:blip r:embed="rId2">
            <a:alphaModFix/>
          </a:blip>
          <a:srcRect l="13733" r="25740"/>
          <a:stretch/>
        </p:blipFill>
        <p:spPr>
          <a:xfrm>
            <a:off x="6159500" y="0"/>
            <a:ext cx="6032500" cy="6853795"/>
          </a:xfrm>
          <a:prstGeom prst="rect">
            <a:avLst/>
          </a:prstGeom>
          <a:noFill/>
          <a:ln>
            <a:noFill/>
          </a:ln>
        </p:spPr>
      </p:pic>
      <p:sp>
        <p:nvSpPr>
          <p:cNvPr id="10" name="Google Shape;214;p36"/>
          <p:cNvSpPr/>
          <p:nvPr/>
        </p:nvSpPr>
        <p:spPr>
          <a:xfrm>
            <a:off x="6159500" y="0"/>
            <a:ext cx="6032500" cy="6853795"/>
          </a:xfrm>
          <a:prstGeom prst="rect">
            <a:avLst/>
          </a:prstGeom>
          <a:solidFill>
            <a:srgbClr val="F6C263">
              <a:alpha val="4352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lumMod val="75000"/>
                </a:schemeClr>
              </a:solidFill>
              <a:latin typeface="Arial"/>
              <a:ea typeface="Arial"/>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9500" y="0"/>
            <a:ext cx="6032500" cy="6858000"/>
          </a:xfrm>
          <a:prstGeom prst="rect">
            <a:avLst/>
          </a:prstGeom>
          <a:blipFill dpi="0" rotWithShape="1">
            <a:blip r:embed="rId4">
              <a:alphaModFix amt="68000"/>
            </a:blip>
            <a:srcRect/>
            <a:stretch>
              <a:fillRect/>
            </a:stretch>
          </a:blipFill>
        </p:spPr>
      </p:pic>
    </p:spTree>
    <p:extLst>
      <p:ext uri="{BB962C8B-B14F-4D97-AF65-F5344CB8AC3E}">
        <p14:creationId xmlns:p14="http://schemas.microsoft.com/office/powerpoint/2010/main" val="1094517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1999" cy="6858000"/>
          </a:xfrm>
        </p:spPr>
      </p:pic>
      <p:sp>
        <p:nvSpPr>
          <p:cNvPr id="11" name="TextBox 10"/>
          <p:cNvSpPr txBox="1"/>
          <p:nvPr/>
        </p:nvSpPr>
        <p:spPr>
          <a:xfrm>
            <a:off x="0" y="0"/>
            <a:ext cx="12192000" cy="1323439"/>
          </a:xfrm>
          <a:prstGeom prst="rect">
            <a:avLst/>
          </a:prstGeom>
          <a:blipFill dpi="0" rotWithShape="1">
            <a:blip r:embed="rId3">
              <a:alphaModFix amt="0"/>
            </a:blip>
            <a:srcRect/>
            <a:stretch>
              <a:fillRect/>
            </a:stretch>
          </a:blipFill>
        </p:spPr>
        <p:txBody>
          <a:bodyPr wrap="square" rtlCol="0">
            <a:spAutoFit/>
          </a:bodyPr>
          <a:lstStyle/>
          <a:p>
            <a:pPr algn="ctr"/>
            <a:endParaRPr lang="en-US" sz="3600" dirty="0">
              <a:ln w="0"/>
              <a:solidFill>
                <a:schemeClr val="accent1"/>
              </a:solidFill>
              <a:effectLst>
                <a:outerShdw blurRad="38100" dist="25400" dir="5400000" algn="ctr" rotWithShape="0">
                  <a:srgbClr val="6E747A">
                    <a:alpha val="43000"/>
                  </a:srgbClr>
                </a:outerShdw>
              </a:effectLst>
            </a:endParaRPr>
          </a:p>
          <a:p>
            <a:pPr algn="ctr"/>
            <a:r>
              <a:rPr lang="en-US" sz="4400" dirty="0">
                <a:ln w="0"/>
                <a:solidFill>
                  <a:schemeClr val="accent2"/>
                </a:solidFill>
                <a:effectLst>
                  <a:outerShdw blurRad="38100" dist="25400" dir="5400000" algn="ctr" rotWithShape="0">
                    <a:srgbClr val="6E747A">
                      <a:alpha val="43000"/>
                    </a:srgbClr>
                  </a:outerShdw>
                </a:effectLst>
              </a:rPr>
              <a:t>Introduction</a:t>
            </a:r>
            <a:endParaRPr lang="en-US" sz="4400" b="1" dirty="0">
              <a:ln w="0"/>
              <a:solidFill>
                <a:schemeClr val="accent2"/>
              </a:solidFill>
              <a:effectLst>
                <a:reflection blurRad="6350" stA="53000" endA="300" endPos="35500" dir="5400000" sy="-90000" algn="bl" rotWithShape="0"/>
              </a:effectLst>
            </a:endParaRPr>
          </a:p>
        </p:txBody>
      </p:sp>
      <p:sp>
        <p:nvSpPr>
          <p:cNvPr id="12" name="TextBox 11"/>
          <p:cNvSpPr txBox="1"/>
          <p:nvPr/>
        </p:nvSpPr>
        <p:spPr>
          <a:xfrm>
            <a:off x="616323" y="1459230"/>
            <a:ext cx="10959352" cy="5262979"/>
          </a:xfrm>
          <a:prstGeom prst="rect">
            <a:avLst/>
          </a:prstGeom>
          <a:noFill/>
        </p:spPr>
        <p:txBody>
          <a:bodyPr wrap="square" rtlCol="0">
            <a:spAutoFit/>
          </a:bodyPr>
          <a:lstStyle/>
          <a:p>
            <a:pPr algn="just"/>
            <a:r>
              <a:rPr lang="en-US" sz="2400" dirty="0" smtClean="0">
                <a:solidFill>
                  <a:schemeClr val="bg1"/>
                </a:solidFill>
                <a:latin typeface="+mj-lt"/>
              </a:rPr>
              <a:t>This is </a:t>
            </a:r>
            <a:r>
              <a:rPr lang="en-US" sz="2400" dirty="0">
                <a:solidFill>
                  <a:schemeClr val="bg1"/>
                </a:solidFill>
                <a:latin typeface="+mj-lt"/>
              </a:rPr>
              <a:t>online </a:t>
            </a:r>
            <a:r>
              <a:rPr lang="en-US" sz="2400" dirty="0">
                <a:solidFill>
                  <a:schemeClr val="bg1"/>
                </a:solidFill>
                <a:latin typeface="+mj-lt"/>
              </a:rPr>
              <a:t>Face Recognition Based Attendance Management </a:t>
            </a:r>
            <a:r>
              <a:rPr lang="en-US" sz="2400" dirty="0" smtClean="0">
                <a:solidFill>
                  <a:schemeClr val="bg1"/>
                </a:solidFill>
                <a:latin typeface="+mj-lt"/>
              </a:rPr>
              <a:t>System </a:t>
            </a:r>
            <a:r>
              <a:rPr lang="en-US" sz="2400" dirty="0" smtClean="0">
                <a:solidFill>
                  <a:schemeClr val="bg1"/>
                </a:solidFill>
                <a:latin typeface="+mj-lt"/>
              </a:rPr>
              <a:t>created </a:t>
            </a:r>
            <a:r>
              <a:rPr lang="en-US" sz="2400" dirty="0">
                <a:solidFill>
                  <a:schemeClr val="bg1"/>
                </a:solidFill>
                <a:latin typeface="+mj-lt"/>
              </a:rPr>
              <a:t>by using </a:t>
            </a:r>
            <a:r>
              <a:rPr lang="en-US" sz="2400" dirty="0" smtClean="0">
                <a:solidFill>
                  <a:schemeClr val="bg1"/>
                </a:solidFill>
                <a:latin typeface="+mj-lt"/>
              </a:rPr>
              <a:t>python. </a:t>
            </a:r>
            <a:r>
              <a:rPr lang="en-GB" sz="2400" dirty="0">
                <a:solidFill>
                  <a:schemeClr val="bg1"/>
                </a:solidFill>
                <a:latin typeface="+mj-lt"/>
              </a:rPr>
              <a:t>The traditional method of attendance marking is a tedious task in many schools and colleges. It is also an extra burden to the faculties who should mark the attendance by manually calling the names of students which might take about 5 minutes of the entire session. This is time-consuming. There are some chances of proxy attendance.  Therefore,  many institutes started deploying many other techniques for recording attendance like the use of  Radio Frequency  Identification (RFID), iris recognition, fingerprint recognition, and so on. However, these systems are queue based which might consume more time and are intrusive in nature.  Face recognition has set an important biometric feature, which can be easily acquirable and is non-intrusive.  Face recognition based systems are relatively oblivious to various facial  expression.  Face  recognition  system  consists  of  two categories:  verification  and  face  identification.  Face verification is a matching process,  it compares images against the template face images and is a problems that compares query face images. </a:t>
            </a:r>
            <a:endParaRPr lang="en-US" sz="2400" dirty="0">
              <a:solidFill>
                <a:schemeClr val="bg1"/>
              </a:solidFill>
              <a:latin typeface="+mj-lt"/>
            </a:endParaRPr>
          </a:p>
        </p:txBody>
      </p:sp>
    </p:spTree>
    <p:extLst>
      <p:ext uri="{BB962C8B-B14F-4D97-AF65-F5344CB8AC3E}">
        <p14:creationId xmlns:p14="http://schemas.microsoft.com/office/powerpoint/2010/main" val="1116247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494" y="0"/>
            <a:ext cx="12636810" cy="7180729"/>
          </a:xfrm>
          <a:prstGeom prst="rect">
            <a:avLst/>
          </a:prstGeom>
        </p:spPr>
      </p:pic>
      <p:sp>
        <p:nvSpPr>
          <p:cNvPr id="2" name="Title 1"/>
          <p:cNvSpPr>
            <a:spLocks noGrp="1"/>
          </p:cNvSpPr>
          <p:nvPr>
            <p:ph type="title"/>
          </p:nvPr>
        </p:nvSpPr>
        <p:spPr>
          <a:xfrm>
            <a:off x="2891117" y="184151"/>
            <a:ext cx="5575300" cy="838199"/>
          </a:xfrm>
        </p:spPr>
        <p:txBody>
          <a:bodyPr>
            <a:normAutofit/>
          </a:bodyPr>
          <a:lstStyle/>
          <a:p>
            <a:pPr algn="ctr"/>
            <a:r>
              <a:rPr lang="en-US" dirty="0">
                <a:solidFill>
                  <a:schemeClr val="accent2"/>
                </a:solidFill>
                <a:latin typeface="+mn-lt"/>
                <a:ea typeface="Adobe Fan Heiti Std B" panose="020B0700000000000000" pitchFamily="34" charset="-128"/>
              </a:rPr>
              <a:t> Features</a:t>
            </a:r>
          </a:p>
        </p:txBody>
      </p:sp>
      <p:sp>
        <p:nvSpPr>
          <p:cNvPr id="3" name="Content Placeholder 2"/>
          <p:cNvSpPr>
            <a:spLocks noGrp="1"/>
          </p:cNvSpPr>
          <p:nvPr>
            <p:ph idx="1"/>
          </p:nvPr>
        </p:nvSpPr>
        <p:spPr>
          <a:xfrm>
            <a:off x="1873624" y="1690594"/>
            <a:ext cx="4622800" cy="5059829"/>
          </a:xfrm>
        </p:spPr>
        <p:txBody>
          <a:bodyPr>
            <a:normAutofit/>
          </a:bodyPr>
          <a:lstStyle/>
          <a:p>
            <a:pPr>
              <a:buClr>
                <a:schemeClr val="accent1"/>
              </a:buClr>
            </a:pPr>
            <a:r>
              <a:rPr lang="en-US" sz="2600" dirty="0">
                <a:solidFill>
                  <a:schemeClr val="bg1"/>
                </a:solidFill>
                <a:latin typeface="+mj-lt"/>
              </a:rPr>
              <a:t>Show </a:t>
            </a:r>
            <a:r>
              <a:rPr lang="en-US" sz="2600" dirty="0" smtClean="0">
                <a:solidFill>
                  <a:schemeClr val="bg1"/>
                </a:solidFill>
                <a:latin typeface="+mj-lt"/>
              </a:rPr>
              <a:t>Interface</a:t>
            </a:r>
            <a:endParaRPr lang="en-US" sz="2600" dirty="0">
              <a:solidFill>
                <a:schemeClr val="bg1"/>
              </a:solidFill>
              <a:latin typeface="+mj-lt"/>
            </a:endParaRPr>
          </a:p>
          <a:p>
            <a:pPr>
              <a:buClr>
                <a:schemeClr val="accent1"/>
              </a:buClr>
            </a:pPr>
            <a:r>
              <a:rPr lang="en-US" sz="2600" dirty="0" smtClean="0">
                <a:solidFill>
                  <a:schemeClr val="bg1"/>
                </a:solidFill>
                <a:latin typeface="+mj-lt"/>
              </a:rPr>
              <a:t>Student Id</a:t>
            </a:r>
            <a:endParaRPr lang="en-US" sz="2600" dirty="0">
              <a:solidFill>
                <a:schemeClr val="bg1"/>
              </a:solidFill>
              <a:latin typeface="+mj-lt"/>
            </a:endParaRPr>
          </a:p>
          <a:p>
            <a:pPr>
              <a:buClr>
                <a:schemeClr val="accent1"/>
              </a:buClr>
            </a:pPr>
            <a:r>
              <a:rPr lang="en-US" sz="2600" dirty="0" smtClean="0">
                <a:solidFill>
                  <a:schemeClr val="bg1"/>
                </a:solidFill>
                <a:latin typeface="+mj-lt"/>
              </a:rPr>
              <a:t>Student Name</a:t>
            </a:r>
            <a:endParaRPr lang="en-US" sz="2600" dirty="0">
              <a:solidFill>
                <a:schemeClr val="bg1"/>
              </a:solidFill>
              <a:latin typeface="+mj-lt"/>
            </a:endParaRPr>
          </a:p>
          <a:p>
            <a:pPr>
              <a:buClr>
                <a:schemeClr val="accent1"/>
              </a:buClr>
            </a:pPr>
            <a:r>
              <a:rPr lang="en-US" sz="2600" dirty="0" smtClean="0">
                <a:solidFill>
                  <a:schemeClr val="bg1"/>
                </a:solidFill>
                <a:latin typeface="+mj-lt"/>
              </a:rPr>
              <a:t>Take Image</a:t>
            </a:r>
            <a:endParaRPr lang="en-US" sz="2600" b="1" dirty="0">
              <a:solidFill>
                <a:schemeClr val="bg1"/>
              </a:solidFill>
              <a:latin typeface="+mj-lt"/>
            </a:endParaRPr>
          </a:p>
          <a:p>
            <a:pPr>
              <a:buClr>
                <a:schemeClr val="accent1"/>
              </a:buClr>
            </a:pPr>
            <a:r>
              <a:rPr lang="en-US" sz="2600" dirty="0" smtClean="0">
                <a:solidFill>
                  <a:schemeClr val="bg1"/>
                </a:solidFill>
                <a:latin typeface="+mj-lt"/>
              </a:rPr>
              <a:t>Train Image</a:t>
            </a:r>
            <a:endParaRPr lang="en-US" sz="2600" dirty="0">
              <a:solidFill>
                <a:schemeClr val="bg1"/>
              </a:solidFill>
              <a:latin typeface="+mj-lt"/>
            </a:endParaRPr>
          </a:p>
          <a:p>
            <a:pPr>
              <a:buClr>
                <a:schemeClr val="accent1"/>
              </a:buClr>
            </a:pPr>
            <a:r>
              <a:rPr lang="en-US" sz="2600" dirty="0">
                <a:solidFill>
                  <a:schemeClr val="bg1"/>
                </a:solidFill>
                <a:latin typeface="+mj-lt"/>
              </a:rPr>
              <a:t>Automatic </a:t>
            </a:r>
            <a:r>
              <a:rPr lang="en-US" sz="2600" dirty="0" smtClean="0">
                <a:solidFill>
                  <a:schemeClr val="bg1"/>
                </a:solidFill>
                <a:latin typeface="+mj-lt"/>
              </a:rPr>
              <a:t>Attendance</a:t>
            </a:r>
          </a:p>
        </p:txBody>
      </p:sp>
    </p:spTree>
    <p:extLst>
      <p:ext uri="{BB962C8B-B14F-4D97-AF65-F5344CB8AC3E}">
        <p14:creationId xmlns:p14="http://schemas.microsoft.com/office/powerpoint/2010/main" val="690988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tretch>
            <a:fillRect/>
          </a:stretch>
        </p:blipFill>
        <p:spPr>
          <a:xfrm>
            <a:off x="6070600" y="0"/>
            <a:ext cx="6121400" cy="6858000"/>
          </a:xfrm>
          <a:prstGeom prst="rect">
            <a:avLst/>
          </a:prstGeom>
          <a:ln>
            <a:noFill/>
          </a:ln>
          <a:effectLst>
            <a:softEdge rad="112500"/>
          </a:effectLst>
        </p:spPr>
      </p:pic>
      <p:sp>
        <p:nvSpPr>
          <p:cNvPr id="5" name="TextBox 4"/>
          <p:cNvSpPr txBox="1"/>
          <p:nvPr/>
        </p:nvSpPr>
        <p:spPr>
          <a:xfrm>
            <a:off x="0" y="381000"/>
            <a:ext cx="6210300" cy="584775"/>
          </a:xfrm>
          <a:prstGeom prst="rect">
            <a:avLst/>
          </a:prstGeom>
          <a:noFill/>
        </p:spPr>
        <p:txBody>
          <a:bodyPr wrap="square" rtlCol="0">
            <a:spAutoFit/>
          </a:bodyPr>
          <a:lstStyle/>
          <a:p>
            <a:pPr algn="ctr"/>
            <a:r>
              <a:rPr lang="en-US" sz="3200" b="1" dirty="0">
                <a:solidFill>
                  <a:schemeClr val="accent2"/>
                </a:solidFill>
              </a:rPr>
              <a:t>Using Language And </a:t>
            </a:r>
            <a:r>
              <a:rPr lang="en-US" sz="3200" b="1" dirty="0" err="1" smtClean="0">
                <a:solidFill>
                  <a:schemeClr val="accent2"/>
                </a:solidFill>
              </a:rPr>
              <a:t>Laibary</a:t>
            </a:r>
            <a:endParaRPr lang="en-US" sz="3200" b="1" dirty="0">
              <a:solidFill>
                <a:schemeClr val="accent2"/>
              </a:solidFill>
            </a:endParaRPr>
          </a:p>
        </p:txBody>
      </p:sp>
      <p:sp>
        <p:nvSpPr>
          <p:cNvPr id="6" name="TextBox 5"/>
          <p:cNvSpPr txBox="1"/>
          <p:nvPr/>
        </p:nvSpPr>
        <p:spPr>
          <a:xfrm>
            <a:off x="1393212" y="1583709"/>
            <a:ext cx="5130800" cy="4062651"/>
          </a:xfrm>
          <a:prstGeom prst="rect">
            <a:avLst/>
          </a:prstGeom>
          <a:noFill/>
        </p:spPr>
        <p:txBody>
          <a:bodyPr wrap="square" rtlCol="0">
            <a:spAutoFit/>
          </a:bodyPr>
          <a:lstStyle/>
          <a:p>
            <a:pPr marL="457200" indent="-457200">
              <a:buClr>
                <a:schemeClr val="accent1"/>
              </a:buClr>
              <a:buFont typeface="Arial" panose="020B0604020202020204" pitchFamily="34" charset="0"/>
              <a:buChar char="•"/>
            </a:pPr>
            <a:r>
              <a:rPr lang="en-US" sz="3000" dirty="0" smtClean="0">
                <a:solidFill>
                  <a:schemeClr val="accent3">
                    <a:lumMod val="50000"/>
                  </a:schemeClr>
                </a:solidFill>
              </a:rPr>
              <a:t>Python</a:t>
            </a:r>
            <a:endParaRPr lang="en-US" sz="3000" dirty="0">
              <a:solidFill>
                <a:schemeClr val="accent3">
                  <a:lumMod val="50000"/>
                </a:schemeClr>
              </a:solidFill>
            </a:endParaRPr>
          </a:p>
          <a:p>
            <a:pPr marL="457200" indent="-457200">
              <a:buClr>
                <a:schemeClr val="accent1"/>
              </a:buClr>
              <a:buFont typeface="Arial" panose="020B0604020202020204" pitchFamily="34" charset="0"/>
              <a:buChar char="•"/>
            </a:pPr>
            <a:r>
              <a:rPr lang="en-US" sz="3000" dirty="0" smtClean="0">
                <a:solidFill>
                  <a:schemeClr val="accent3">
                    <a:lumMod val="50000"/>
                  </a:schemeClr>
                </a:solidFill>
              </a:rPr>
              <a:t>Face recognition in python</a:t>
            </a:r>
          </a:p>
          <a:p>
            <a:pPr marL="457200" indent="-457200">
              <a:buClr>
                <a:schemeClr val="accent1"/>
              </a:buClr>
              <a:buFont typeface="Arial" panose="020B0604020202020204" pitchFamily="34" charset="0"/>
              <a:buChar char="•"/>
            </a:pPr>
            <a:r>
              <a:rPr lang="en-US" sz="3000" dirty="0" err="1" smtClean="0">
                <a:solidFill>
                  <a:schemeClr val="accent3">
                    <a:lumMod val="50000"/>
                  </a:schemeClr>
                </a:solidFill>
              </a:rPr>
              <a:t>Tkinter</a:t>
            </a:r>
            <a:r>
              <a:rPr lang="en-US" sz="3000" dirty="0" smtClean="0">
                <a:solidFill>
                  <a:schemeClr val="accent3">
                    <a:lumMod val="50000"/>
                  </a:schemeClr>
                </a:solidFill>
              </a:rPr>
              <a:t> </a:t>
            </a:r>
            <a:r>
              <a:rPr lang="en-US" sz="3000" dirty="0">
                <a:solidFill>
                  <a:schemeClr val="accent3">
                    <a:lumMod val="50000"/>
                  </a:schemeClr>
                </a:solidFill>
              </a:rPr>
              <a:t>in </a:t>
            </a:r>
            <a:r>
              <a:rPr lang="en-US" sz="3000" dirty="0" smtClean="0">
                <a:solidFill>
                  <a:schemeClr val="accent3">
                    <a:lumMod val="50000"/>
                  </a:schemeClr>
                </a:solidFill>
              </a:rPr>
              <a:t>python</a:t>
            </a:r>
          </a:p>
          <a:p>
            <a:pPr marL="457200" indent="-457200">
              <a:buClr>
                <a:schemeClr val="accent1"/>
              </a:buClr>
              <a:buFont typeface="Arial" panose="020B0604020202020204" pitchFamily="34" charset="0"/>
              <a:buChar char="•"/>
            </a:pPr>
            <a:r>
              <a:rPr lang="en-US" sz="3000" dirty="0" smtClean="0">
                <a:solidFill>
                  <a:schemeClr val="accent3">
                    <a:lumMod val="50000"/>
                  </a:schemeClr>
                </a:solidFill>
              </a:rPr>
              <a:t>Open CV</a:t>
            </a:r>
          </a:p>
          <a:p>
            <a:pPr marL="457200" indent="-457200">
              <a:buClr>
                <a:schemeClr val="accent1"/>
              </a:buClr>
              <a:buFont typeface="Arial" panose="020B0604020202020204" pitchFamily="34" charset="0"/>
              <a:buChar char="•"/>
            </a:pPr>
            <a:r>
              <a:rPr lang="en-US" sz="3000" dirty="0">
                <a:solidFill>
                  <a:schemeClr val="accent3">
                    <a:lumMod val="50000"/>
                  </a:schemeClr>
                </a:solidFill>
              </a:rPr>
              <a:t>python </a:t>
            </a:r>
            <a:r>
              <a:rPr lang="en-US" sz="3000" dirty="0" smtClean="0">
                <a:solidFill>
                  <a:schemeClr val="accent3">
                    <a:lumMod val="50000"/>
                  </a:schemeClr>
                </a:solidFill>
              </a:rPr>
              <a:t>pillow</a:t>
            </a:r>
          </a:p>
          <a:p>
            <a:pPr marL="457200" indent="-457200">
              <a:buClr>
                <a:schemeClr val="accent1"/>
              </a:buClr>
              <a:buFont typeface="Arial" panose="020B0604020202020204" pitchFamily="34" charset="0"/>
              <a:buChar char="•"/>
            </a:pPr>
            <a:r>
              <a:rPr lang="en-US" sz="3000" dirty="0" smtClean="0">
                <a:solidFill>
                  <a:schemeClr val="accent3">
                    <a:lumMod val="50000"/>
                  </a:schemeClr>
                </a:solidFill>
              </a:rPr>
              <a:t>Pandas</a:t>
            </a:r>
          </a:p>
          <a:p>
            <a:pPr marL="457200" indent="-457200">
              <a:buClr>
                <a:schemeClr val="accent1"/>
              </a:buClr>
              <a:buFont typeface="Arial" panose="020B0604020202020204" pitchFamily="34" charset="0"/>
              <a:buChar char="•"/>
            </a:pPr>
            <a:r>
              <a:rPr lang="en-US" sz="3000" dirty="0" smtClean="0">
                <a:solidFill>
                  <a:schemeClr val="accent3">
                    <a:lumMod val="50000"/>
                  </a:schemeClr>
                </a:solidFill>
              </a:rPr>
              <a:t>Excel</a:t>
            </a:r>
          </a:p>
          <a:p>
            <a:pPr>
              <a:buClr>
                <a:schemeClr val="accent1"/>
              </a:buClr>
            </a:pPr>
            <a:endParaRPr lang="en-US" sz="3000" dirty="0" smtClean="0">
              <a:solidFill>
                <a:schemeClr val="accent3">
                  <a:lumMod val="50000"/>
                </a:schemeClr>
              </a:solidFill>
            </a:endParaRPr>
          </a:p>
          <a:p>
            <a:endParaRPr lang="en-US" dirty="0"/>
          </a:p>
        </p:txBody>
      </p:sp>
    </p:spTree>
    <p:extLst>
      <p:ext uri="{BB962C8B-B14F-4D97-AF65-F5344CB8AC3E}">
        <p14:creationId xmlns:p14="http://schemas.microsoft.com/office/powerpoint/2010/main" val="3144753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solidFill>
                  <a:schemeClr val="accent4"/>
                </a:solidFill>
              </a:rPr>
              <a:t>Diagram</a:t>
            </a:r>
            <a:endParaRPr lang="en-GB" b="1" dirty="0">
              <a:solidFill>
                <a:schemeClr val="accent4"/>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3542" y="2124636"/>
            <a:ext cx="6602506" cy="2495870"/>
          </a:xfrm>
        </p:spPr>
      </p:pic>
    </p:spTree>
    <p:extLst>
      <p:ext uri="{BB962C8B-B14F-4D97-AF65-F5344CB8AC3E}">
        <p14:creationId xmlns:p14="http://schemas.microsoft.com/office/powerpoint/2010/main" val="1007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35" y="0"/>
            <a:ext cx="12266342" cy="6858000"/>
          </a:xfrm>
          <a:prstGeom prst="rect">
            <a:avLst/>
          </a:prstGeom>
        </p:spPr>
      </p:pic>
      <p:sp>
        <p:nvSpPr>
          <p:cNvPr id="7" name="Google Shape;2157;p35"/>
          <p:cNvSpPr/>
          <p:nvPr/>
        </p:nvSpPr>
        <p:spPr>
          <a:xfrm>
            <a:off x="3726067" y="1385509"/>
            <a:ext cx="1254637" cy="174376"/>
          </a:xfrm>
          <a:custGeom>
            <a:avLst/>
            <a:gdLst/>
            <a:ahLst/>
            <a:cxnLst/>
            <a:rect l="l" t="t" r="r" b="b"/>
            <a:pathLst>
              <a:path w="5461" h="759" extrusionOk="0">
                <a:moveTo>
                  <a:pt x="2793" y="0"/>
                </a:moveTo>
                <a:cubicBezTo>
                  <a:pt x="2177" y="0"/>
                  <a:pt x="1865" y="375"/>
                  <a:pt x="1865" y="375"/>
                </a:cubicBezTo>
                <a:cubicBezTo>
                  <a:pt x="1798" y="352"/>
                  <a:pt x="1736" y="342"/>
                  <a:pt x="1680" y="342"/>
                </a:cubicBezTo>
                <a:cubicBezTo>
                  <a:pt x="1433" y="342"/>
                  <a:pt x="1303" y="526"/>
                  <a:pt x="1303" y="526"/>
                </a:cubicBezTo>
                <a:cubicBezTo>
                  <a:pt x="1120" y="454"/>
                  <a:pt x="954" y="426"/>
                  <a:pt x="806" y="426"/>
                </a:cubicBezTo>
                <a:cubicBezTo>
                  <a:pt x="295" y="426"/>
                  <a:pt x="0" y="758"/>
                  <a:pt x="0" y="758"/>
                </a:cubicBezTo>
                <a:lnTo>
                  <a:pt x="5460" y="758"/>
                </a:lnTo>
                <a:cubicBezTo>
                  <a:pt x="5270" y="491"/>
                  <a:pt x="4996" y="421"/>
                  <a:pt x="4764" y="421"/>
                </a:cubicBezTo>
                <a:cubicBezTo>
                  <a:pt x="4517" y="421"/>
                  <a:pt x="4318" y="500"/>
                  <a:pt x="4318" y="500"/>
                </a:cubicBezTo>
                <a:cubicBezTo>
                  <a:pt x="4212" y="383"/>
                  <a:pt x="4084" y="347"/>
                  <a:pt x="3969" y="347"/>
                </a:cubicBezTo>
                <a:cubicBezTo>
                  <a:pt x="3795" y="347"/>
                  <a:pt x="3649" y="428"/>
                  <a:pt x="3649" y="428"/>
                </a:cubicBezTo>
                <a:cubicBezTo>
                  <a:pt x="3649" y="428"/>
                  <a:pt x="3408" y="0"/>
                  <a:pt x="2793" y="0"/>
                </a:cubicBezTo>
                <a:close/>
              </a:path>
            </a:pathLst>
          </a:custGeom>
          <a:solidFill>
            <a:srgbClr val="6BC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58;p35"/>
          <p:cNvSpPr txBox="1">
            <a:spLocks/>
          </p:cNvSpPr>
          <p:nvPr/>
        </p:nvSpPr>
        <p:spPr>
          <a:xfrm>
            <a:off x="3715911" y="748627"/>
            <a:ext cx="4528800" cy="217770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chemeClr val="bg1"/>
                </a:solidFill>
                <a:latin typeface="Comic Sans MS" panose="030F0702030302020204" pitchFamily="66" charset="0"/>
              </a:rPr>
              <a:t>User Interface </a:t>
            </a:r>
            <a:endParaRPr lang="en-US" sz="3600" b="1" dirty="0">
              <a:solidFill>
                <a:schemeClr val="bg1"/>
              </a:solidFill>
              <a:latin typeface="Comic Sans MS" panose="030F0702030302020204" pitchFamily="66" charset="0"/>
            </a:endParaRPr>
          </a:p>
        </p:txBody>
      </p:sp>
      <p:sp>
        <p:nvSpPr>
          <p:cNvPr id="9" name="Google Shape;2160;p35"/>
          <p:cNvSpPr/>
          <p:nvPr/>
        </p:nvSpPr>
        <p:spPr>
          <a:xfrm>
            <a:off x="1478478" y="964633"/>
            <a:ext cx="1113296" cy="176678"/>
          </a:xfrm>
          <a:custGeom>
            <a:avLst/>
            <a:gdLst/>
            <a:ahLst/>
            <a:cxnLst/>
            <a:rect l="l" t="t" r="r" b="b"/>
            <a:pathLst>
              <a:path w="4846" h="769" extrusionOk="0">
                <a:moveTo>
                  <a:pt x="2481" y="1"/>
                </a:moveTo>
                <a:cubicBezTo>
                  <a:pt x="1937" y="1"/>
                  <a:pt x="1660" y="384"/>
                  <a:pt x="1660" y="384"/>
                </a:cubicBezTo>
                <a:cubicBezTo>
                  <a:pt x="1598" y="361"/>
                  <a:pt x="1541" y="351"/>
                  <a:pt x="1490" y="351"/>
                </a:cubicBezTo>
                <a:cubicBezTo>
                  <a:pt x="1272" y="351"/>
                  <a:pt x="1161" y="527"/>
                  <a:pt x="1161" y="527"/>
                </a:cubicBezTo>
                <a:cubicBezTo>
                  <a:pt x="1000" y="456"/>
                  <a:pt x="854" y="428"/>
                  <a:pt x="723" y="428"/>
                </a:cubicBezTo>
                <a:cubicBezTo>
                  <a:pt x="265" y="428"/>
                  <a:pt x="1" y="768"/>
                  <a:pt x="1" y="768"/>
                </a:cubicBezTo>
                <a:lnTo>
                  <a:pt x="4845" y="768"/>
                </a:lnTo>
                <a:cubicBezTo>
                  <a:pt x="4678" y="498"/>
                  <a:pt x="4438" y="428"/>
                  <a:pt x="4235" y="428"/>
                </a:cubicBezTo>
                <a:cubicBezTo>
                  <a:pt x="4015" y="428"/>
                  <a:pt x="3837" y="509"/>
                  <a:pt x="3837" y="509"/>
                </a:cubicBezTo>
                <a:cubicBezTo>
                  <a:pt x="3739" y="387"/>
                  <a:pt x="3623" y="350"/>
                  <a:pt x="3519" y="350"/>
                </a:cubicBezTo>
                <a:cubicBezTo>
                  <a:pt x="3366" y="350"/>
                  <a:pt x="3239" y="429"/>
                  <a:pt x="3239" y="429"/>
                </a:cubicBezTo>
                <a:cubicBezTo>
                  <a:pt x="3239" y="429"/>
                  <a:pt x="3025" y="1"/>
                  <a:pt x="2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61;p35"/>
          <p:cNvSpPr/>
          <p:nvPr/>
        </p:nvSpPr>
        <p:spPr>
          <a:xfrm>
            <a:off x="8254867" y="1211134"/>
            <a:ext cx="1254515" cy="174375"/>
          </a:xfrm>
          <a:custGeom>
            <a:avLst/>
            <a:gdLst/>
            <a:ahLst/>
            <a:cxnLst/>
            <a:rect l="l" t="t" r="r" b="b"/>
            <a:pathLst>
              <a:path w="5461" h="759" extrusionOk="0">
                <a:moveTo>
                  <a:pt x="2793" y="0"/>
                </a:moveTo>
                <a:cubicBezTo>
                  <a:pt x="2177" y="0"/>
                  <a:pt x="1865" y="375"/>
                  <a:pt x="1865" y="375"/>
                </a:cubicBezTo>
                <a:cubicBezTo>
                  <a:pt x="1798" y="352"/>
                  <a:pt x="1736" y="342"/>
                  <a:pt x="1680" y="342"/>
                </a:cubicBezTo>
                <a:cubicBezTo>
                  <a:pt x="1433" y="342"/>
                  <a:pt x="1303" y="526"/>
                  <a:pt x="1303" y="526"/>
                </a:cubicBezTo>
                <a:cubicBezTo>
                  <a:pt x="1120" y="454"/>
                  <a:pt x="954" y="426"/>
                  <a:pt x="806" y="426"/>
                </a:cubicBezTo>
                <a:cubicBezTo>
                  <a:pt x="295" y="426"/>
                  <a:pt x="0" y="758"/>
                  <a:pt x="0" y="758"/>
                </a:cubicBezTo>
                <a:lnTo>
                  <a:pt x="5460" y="758"/>
                </a:lnTo>
                <a:cubicBezTo>
                  <a:pt x="5270" y="491"/>
                  <a:pt x="4996" y="421"/>
                  <a:pt x="4764" y="421"/>
                </a:cubicBezTo>
                <a:cubicBezTo>
                  <a:pt x="4517" y="421"/>
                  <a:pt x="4318" y="500"/>
                  <a:pt x="4318" y="500"/>
                </a:cubicBezTo>
                <a:cubicBezTo>
                  <a:pt x="4212" y="383"/>
                  <a:pt x="4084" y="347"/>
                  <a:pt x="3969" y="347"/>
                </a:cubicBezTo>
                <a:cubicBezTo>
                  <a:pt x="3795" y="347"/>
                  <a:pt x="3649" y="428"/>
                  <a:pt x="3649" y="428"/>
                </a:cubicBezTo>
                <a:cubicBezTo>
                  <a:pt x="3649" y="428"/>
                  <a:pt x="3408" y="0"/>
                  <a:pt x="27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2162;p35"/>
          <p:cNvGrpSpPr/>
          <p:nvPr/>
        </p:nvGrpSpPr>
        <p:grpSpPr>
          <a:xfrm>
            <a:off x="3715911" y="3506823"/>
            <a:ext cx="592278" cy="564618"/>
            <a:chOff x="3960087" y="1804164"/>
            <a:chExt cx="135480" cy="129124"/>
          </a:xfrm>
        </p:grpSpPr>
        <p:sp>
          <p:nvSpPr>
            <p:cNvPr id="12" name="Google Shape;2163;p35"/>
            <p:cNvSpPr/>
            <p:nvPr/>
          </p:nvSpPr>
          <p:spPr>
            <a:xfrm>
              <a:off x="3960087" y="1897619"/>
              <a:ext cx="59968" cy="35669"/>
            </a:xfrm>
            <a:custGeom>
              <a:avLst/>
              <a:gdLst/>
              <a:ahLst/>
              <a:cxnLst/>
              <a:rect l="l" t="t" r="r" b="b"/>
              <a:pathLst>
                <a:path w="1651" h="982" extrusionOk="0">
                  <a:moveTo>
                    <a:pt x="1651" y="0"/>
                  </a:moveTo>
                  <a:cubicBezTo>
                    <a:pt x="1535" y="0"/>
                    <a:pt x="1428" y="27"/>
                    <a:pt x="1321" y="72"/>
                  </a:cubicBezTo>
                  <a:cubicBezTo>
                    <a:pt x="1267" y="89"/>
                    <a:pt x="1214" y="116"/>
                    <a:pt x="1169" y="152"/>
                  </a:cubicBezTo>
                  <a:cubicBezTo>
                    <a:pt x="1124" y="187"/>
                    <a:pt x="1080" y="232"/>
                    <a:pt x="1044" y="277"/>
                  </a:cubicBezTo>
                  <a:cubicBezTo>
                    <a:pt x="973" y="366"/>
                    <a:pt x="919" y="473"/>
                    <a:pt x="884" y="580"/>
                  </a:cubicBezTo>
                  <a:cubicBezTo>
                    <a:pt x="866" y="634"/>
                    <a:pt x="857" y="696"/>
                    <a:pt x="848" y="750"/>
                  </a:cubicBezTo>
                  <a:cubicBezTo>
                    <a:pt x="848" y="769"/>
                    <a:pt x="848" y="788"/>
                    <a:pt x="848" y="806"/>
                  </a:cubicBezTo>
                  <a:lnTo>
                    <a:pt x="848" y="806"/>
                  </a:lnTo>
                  <a:cubicBezTo>
                    <a:pt x="845" y="805"/>
                    <a:pt x="842" y="804"/>
                    <a:pt x="839" y="803"/>
                  </a:cubicBezTo>
                  <a:cubicBezTo>
                    <a:pt x="803" y="776"/>
                    <a:pt x="768" y="758"/>
                    <a:pt x="723" y="741"/>
                  </a:cubicBezTo>
                  <a:cubicBezTo>
                    <a:pt x="643" y="705"/>
                    <a:pt x="553" y="687"/>
                    <a:pt x="464" y="687"/>
                  </a:cubicBezTo>
                  <a:cubicBezTo>
                    <a:pt x="375" y="687"/>
                    <a:pt x="295" y="714"/>
                    <a:pt x="214" y="741"/>
                  </a:cubicBezTo>
                  <a:cubicBezTo>
                    <a:pt x="134" y="776"/>
                    <a:pt x="63" y="821"/>
                    <a:pt x="0" y="874"/>
                  </a:cubicBezTo>
                  <a:cubicBezTo>
                    <a:pt x="81" y="839"/>
                    <a:pt x="152" y="812"/>
                    <a:pt x="232" y="794"/>
                  </a:cubicBezTo>
                  <a:cubicBezTo>
                    <a:pt x="285" y="781"/>
                    <a:pt x="342" y="773"/>
                    <a:pt x="400" y="773"/>
                  </a:cubicBezTo>
                  <a:cubicBezTo>
                    <a:pt x="421" y="773"/>
                    <a:pt x="443" y="774"/>
                    <a:pt x="464" y="776"/>
                  </a:cubicBezTo>
                  <a:cubicBezTo>
                    <a:pt x="536" y="785"/>
                    <a:pt x="616" y="803"/>
                    <a:pt x="678" y="839"/>
                  </a:cubicBezTo>
                  <a:cubicBezTo>
                    <a:pt x="714" y="848"/>
                    <a:pt x="750" y="874"/>
                    <a:pt x="776" y="892"/>
                  </a:cubicBezTo>
                  <a:cubicBezTo>
                    <a:pt x="812" y="919"/>
                    <a:pt x="839" y="946"/>
                    <a:pt x="866" y="964"/>
                  </a:cubicBezTo>
                  <a:cubicBezTo>
                    <a:pt x="884" y="973"/>
                    <a:pt x="892" y="981"/>
                    <a:pt x="910" y="981"/>
                  </a:cubicBezTo>
                  <a:cubicBezTo>
                    <a:pt x="946" y="981"/>
                    <a:pt x="964" y="946"/>
                    <a:pt x="964" y="919"/>
                  </a:cubicBezTo>
                  <a:cubicBezTo>
                    <a:pt x="964" y="865"/>
                    <a:pt x="964" y="812"/>
                    <a:pt x="973" y="767"/>
                  </a:cubicBezTo>
                  <a:cubicBezTo>
                    <a:pt x="982" y="714"/>
                    <a:pt x="991" y="660"/>
                    <a:pt x="1000" y="616"/>
                  </a:cubicBezTo>
                  <a:cubicBezTo>
                    <a:pt x="1026" y="518"/>
                    <a:pt x="1062" y="419"/>
                    <a:pt x="1124" y="339"/>
                  </a:cubicBezTo>
                  <a:cubicBezTo>
                    <a:pt x="1187" y="250"/>
                    <a:pt x="1258" y="179"/>
                    <a:pt x="1347" y="125"/>
                  </a:cubicBezTo>
                  <a:cubicBezTo>
                    <a:pt x="1437" y="72"/>
                    <a:pt x="1544" y="36"/>
                    <a:pt x="16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64;p35"/>
            <p:cNvSpPr/>
            <p:nvPr/>
          </p:nvSpPr>
          <p:spPr>
            <a:xfrm>
              <a:off x="4052416" y="1836054"/>
              <a:ext cx="43151" cy="26297"/>
            </a:xfrm>
            <a:custGeom>
              <a:avLst/>
              <a:gdLst/>
              <a:ahLst/>
              <a:cxnLst/>
              <a:rect l="l" t="t" r="r" b="b"/>
              <a:pathLst>
                <a:path w="1188" h="724" extrusionOk="0">
                  <a:moveTo>
                    <a:pt x="1" y="0"/>
                  </a:moveTo>
                  <a:cubicBezTo>
                    <a:pt x="19" y="9"/>
                    <a:pt x="37" y="18"/>
                    <a:pt x="54" y="18"/>
                  </a:cubicBezTo>
                  <a:cubicBezTo>
                    <a:pt x="72" y="27"/>
                    <a:pt x="99" y="36"/>
                    <a:pt x="108" y="45"/>
                  </a:cubicBezTo>
                  <a:cubicBezTo>
                    <a:pt x="144" y="63"/>
                    <a:pt x="179" y="72"/>
                    <a:pt x="215" y="98"/>
                  </a:cubicBezTo>
                  <a:cubicBezTo>
                    <a:pt x="277" y="134"/>
                    <a:pt x="331" y="188"/>
                    <a:pt x="367" y="250"/>
                  </a:cubicBezTo>
                  <a:cubicBezTo>
                    <a:pt x="411" y="312"/>
                    <a:pt x="438" y="375"/>
                    <a:pt x="456" y="446"/>
                  </a:cubicBezTo>
                  <a:cubicBezTo>
                    <a:pt x="465" y="482"/>
                    <a:pt x="465" y="518"/>
                    <a:pt x="474" y="553"/>
                  </a:cubicBezTo>
                  <a:cubicBezTo>
                    <a:pt x="474" y="589"/>
                    <a:pt x="483" y="625"/>
                    <a:pt x="474" y="660"/>
                  </a:cubicBezTo>
                  <a:cubicBezTo>
                    <a:pt x="474" y="669"/>
                    <a:pt x="483" y="687"/>
                    <a:pt x="492" y="696"/>
                  </a:cubicBezTo>
                  <a:cubicBezTo>
                    <a:pt x="503" y="713"/>
                    <a:pt x="526" y="723"/>
                    <a:pt x="548" y="723"/>
                  </a:cubicBezTo>
                  <a:cubicBezTo>
                    <a:pt x="560" y="723"/>
                    <a:pt x="571" y="720"/>
                    <a:pt x="581" y="714"/>
                  </a:cubicBezTo>
                  <a:cubicBezTo>
                    <a:pt x="599" y="696"/>
                    <a:pt x="616" y="678"/>
                    <a:pt x="643" y="660"/>
                  </a:cubicBezTo>
                  <a:cubicBezTo>
                    <a:pt x="661" y="642"/>
                    <a:pt x="679" y="625"/>
                    <a:pt x="706" y="616"/>
                  </a:cubicBezTo>
                  <a:cubicBezTo>
                    <a:pt x="750" y="598"/>
                    <a:pt x="804" y="580"/>
                    <a:pt x="857" y="571"/>
                  </a:cubicBezTo>
                  <a:cubicBezTo>
                    <a:pt x="873" y="568"/>
                    <a:pt x="889" y="567"/>
                    <a:pt x="905" y="567"/>
                  </a:cubicBezTo>
                  <a:cubicBezTo>
                    <a:pt x="943" y="567"/>
                    <a:pt x="983" y="574"/>
                    <a:pt x="1027" y="580"/>
                  </a:cubicBezTo>
                  <a:cubicBezTo>
                    <a:pt x="1080" y="589"/>
                    <a:pt x="1134" y="607"/>
                    <a:pt x="1187" y="634"/>
                  </a:cubicBezTo>
                  <a:cubicBezTo>
                    <a:pt x="1152" y="589"/>
                    <a:pt x="1098" y="553"/>
                    <a:pt x="1036" y="527"/>
                  </a:cubicBezTo>
                  <a:cubicBezTo>
                    <a:pt x="982" y="500"/>
                    <a:pt x="920" y="491"/>
                    <a:pt x="857" y="482"/>
                  </a:cubicBezTo>
                  <a:cubicBezTo>
                    <a:pt x="795" y="482"/>
                    <a:pt x="723" y="491"/>
                    <a:pt x="661" y="518"/>
                  </a:cubicBezTo>
                  <a:cubicBezTo>
                    <a:pt x="640" y="525"/>
                    <a:pt x="619" y="537"/>
                    <a:pt x="593" y="551"/>
                  </a:cubicBezTo>
                  <a:lnTo>
                    <a:pt x="593" y="551"/>
                  </a:lnTo>
                  <a:cubicBezTo>
                    <a:pt x="589" y="505"/>
                    <a:pt x="582" y="459"/>
                    <a:pt x="572" y="411"/>
                  </a:cubicBezTo>
                  <a:cubicBezTo>
                    <a:pt x="545" y="330"/>
                    <a:pt x="500" y="250"/>
                    <a:pt x="447" y="188"/>
                  </a:cubicBezTo>
                  <a:cubicBezTo>
                    <a:pt x="420" y="152"/>
                    <a:pt x="384" y="125"/>
                    <a:pt x="358" y="98"/>
                  </a:cubicBezTo>
                  <a:cubicBezTo>
                    <a:pt x="340" y="89"/>
                    <a:pt x="322" y="80"/>
                    <a:pt x="295" y="63"/>
                  </a:cubicBezTo>
                  <a:cubicBezTo>
                    <a:pt x="277" y="54"/>
                    <a:pt x="260" y="45"/>
                    <a:pt x="242" y="36"/>
                  </a:cubicBezTo>
                  <a:cubicBezTo>
                    <a:pt x="206" y="18"/>
                    <a:pt x="161" y="18"/>
                    <a:pt x="126" y="9"/>
                  </a:cubicBezTo>
                  <a:cubicBezTo>
                    <a:pt x="81" y="0"/>
                    <a:pt x="45"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65;p35"/>
            <p:cNvSpPr/>
            <p:nvPr/>
          </p:nvSpPr>
          <p:spPr>
            <a:xfrm>
              <a:off x="3973053" y="1804164"/>
              <a:ext cx="33707" cy="13221"/>
            </a:xfrm>
            <a:custGeom>
              <a:avLst/>
              <a:gdLst/>
              <a:ahLst/>
              <a:cxnLst/>
              <a:rect l="l" t="t" r="r" b="b"/>
              <a:pathLst>
                <a:path w="928" h="364" extrusionOk="0">
                  <a:moveTo>
                    <a:pt x="202" y="1"/>
                  </a:moveTo>
                  <a:cubicBezTo>
                    <a:pt x="188" y="1"/>
                    <a:pt x="174" y="2"/>
                    <a:pt x="161" y="4"/>
                  </a:cubicBezTo>
                  <a:cubicBezTo>
                    <a:pt x="125" y="13"/>
                    <a:pt x="98" y="22"/>
                    <a:pt x="72" y="31"/>
                  </a:cubicBezTo>
                  <a:cubicBezTo>
                    <a:pt x="45" y="40"/>
                    <a:pt x="27" y="57"/>
                    <a:pt x="0" y="66"/>
                  </a:cubicBezTo>
                  <a:lnTo>
                    <a:pt x="80" y="66"/>
                  </a:lnTo>
                  <a:cubicBezTo>
                    <a:pt x="107" y="66"/>
                    <a:pt x="134" y="66"/>
                    <a:pt x="161" y="75"/>
                  </a:cubicBezTo>
                  <a:cubicBezTo>
                    <a:pt x="205" y="75"/>
                    <a:pt x="259" y="93"/>
                    <a:pt x="295" y="120"/>
                  </a:cubicBezTo>
                  <a:cubicBezTo>
                    <a:pt x="339" y="147"/>
                    <a:pt x="375" y="173"/>
                    <a:pt x="402" y="209"/>
                  </a:cubicBezTo>
                  <a:cubicBezTo>
                    <a:pt x="419" y="227"/>
                    <a:pt x="437" y="245"/>
                    <a:pt x="446" y="272"/>
                  </a:cubicBezTo>
                  <a:cubicBezTo>
                    <a:pt x="464" y="289"/>
                    <a:pt x="473" y="316"/>
                    <a:pt x="482" y="325"/>
                  </a:cubicBezTo>
                  <a:lnTo>
                    <a:pt x="482" y="334"/>
                  </a:lnTo>
                  <a:cubicBezTo>
                    <a:pt x="491" y="343"/>
                    <a:pt x="500" y="352"/>
                    <a:pt x="518" y="361"/>
                  </a:cubicBezTo>
                  <a:cubicBezTo>
                    <a:pt x="524" y="363"/>
                    <a:pt x="531" y="364"/>
                    <a:pt x="538" y="364"/>
                  </a:cubicBezTo>
                  <a:cubicBezTo>
                    <a:pt x="560" y="364"/>
                    <a:pt x="584" y="352"/>
                    <a:pt x="598" y="325"/>
                  </a:cubicBezTo>
                  <a:cubicBezTo>
                    <a:pt x="607" y="298"/>
                    <a:pt x="616" y="263"/>
                    <a:pt x="643" y="236"/>
                  </a:cubicBezTo>
                  <a:cubicBezTo>
                    <a:pt x="660" y="209"/>
                    <a:pt x="687" y="182"/>
                    <a:pt x="714" y="156"/>
                  </a:cubicBezTo>
                  <a:cubicBezTo>
                    <a:pt x="741" y="138"/>
                    <a:pt x="776" y="120"/>
                    <a:pt x="812" y="102"/>
                  </a:cubicBezTo>
                  <a:cubicBezTo>
                    <a:pt x="848" y="93"/>
                    <a:pt x="883" y="84"/>
                    <a:pt x="928" y="75"/>
                  </a:cubicBezTo>
                  <a:cubicBezTo>
                    <a:pt x="892" y="57"/>
                    <a:pt x="848" y="57"/>
                    <a:pt x="803" y="57"/>
                  </a:cubicBezTo>
                  <a:cubicBezTo>
                    <a:pt x="758" y="57"/>
                    <a:pt x="714" y="66"/>
                    <a:pt x="669" y="84"/>
                  </a:cubicBezTo>
                  <a:cubicBezTo>
                    <a:pt x="625" y="102"/>
                    <a:pt x="589" y="129"/>
                    <a:pt x="553" y="164"/>
                  </a:cubicBezTo>
                  <a:cubicBezTo>
                    <a:pt x="548" y="172"/>
                    <a:pt x="543" y="179"/>
                    <a:pt x="537" y="187"/>
                  </a:cubicBezTo>
                  <a:lnTo>
                    <a:pt x="537" y="187"/>
                  </a:lnTo>
                  <a:cubicBezTo>
                    <a:pt x="524" y="166"/>
                    <a:pt x="509" y="147"/>
                    <a:pt x="491" y="129"/>
                  </a:cubicBezTo>
                  <a:cubicBezTo>
                    <a:pt x="446" y="84"/>
                    <a:pt x="393" y="49"/>
                    <a:pt x="339" y="31"/>
                  </a:cubicBezTo>
                  <a:cubicBezTo>
                    <a:pt x="292" y="11"/>
                    <a:pt x="246" y="1"/>
                    <a:pt x="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166;p35"/>
          <p:cNvGrpSpPr/>
          <p:nvPr/>
        </p:nvGrpSpPr>
        <p:grpSpPr>
          <a:xfrm>
            <a:off x="5427023" y="3277165"/>
            <a:ext cx="383191" cy="254437"/>
            <a:chOff x="4007914" y="1804164"/>
            <a:chExt cx="87653" cy="58188"/>
          </a:xfrm>
        </p:grpSpPr>
        <p:sp>
          <p:nvSpPr>
            <p:cNvPr id="16" name="Google Shape;2167;p35"/>
            <p:cNvSpPr/>
            <p:nvPr/>
          </p:nvSpPr>
          <p:spPr>
            <a:xfrm>
              <a:off x="4052416" y="1836054"/>
              <a:ext cx="43151" cy="26297"/>
            </a:xfrm>
            <a:custGeom>
              <a:avLst/>
              <a:gdLst/>
              <a:ahLst/>
              <a:cxnLst/>
              <a:rect l="l" t="t" r="r" b="b"/>
              <a:pathLst>
                <a:path w="1188" h="724" extrusionOk="0">
                  <a:moveTo>
                    <a:pt x="1" y="0"/>
                  </a:moveTo>
                  <a:cubicBezTo>
                    <a:pt x="19" y="9"/>
                    <a:pt x="37" y="18"/>
                    <a:pt x="54" y="18"/>
                  </a:cubicBezTo>
                  <a:cubicBezTo>
                    <a:pt x="72" y="27"/>
                    <a:pt x="99" y="36"/>
                    <a:pt x="108" y="45"/>
                  </a:cubicBezTo>
                  <a:cubicBezTo>
                    <a:pt x="144" y="63"/>
                    <a:pt x="179" y="72"/>
                    <a:pt x="215" y="98"/>
                  </a:cubicBezTo>
                  <a:cubicBezTo>
                    <a:pt x="277" y="134"/>
                    <a:pt x="331" y="188"/>
                    <a:pt x="367" y="250"/>
                  </a:cubicBezTo>
                  <a:cubicBezTo>
                    <a:pt x="411" y="312"/>
                    <a:pt x="438" y="375"/>
                    <a:pt x="456" y="446"/>
                  </a:cubicBezTo>
                  <a:cubicBezTo>
                    <a:pt x="465" y="482"/>
                    <a:pt x="465" y="518"/>
                    <a:pt x="474" y="553"/>
                  </a:cubicBezTo>
                  <a:cubicBezTo>
                    <a:pt x="474" y="589"/>
                    <a:pt x="483" y="625"/>
                    <a:pt x="474" y="660"/>
                  </a:cubicBezTo>
                  <a:cubicBezTo>
                    <a:pt x="474" y="669"/>
                    <a:pt x="483" y="687"/>
                    <a:pt x="492" y="696"/>
                  </a:cubicBezTo>
                  <a:cubicBezTo>
                    <a:pt x="503" y="713"/>
                    <a:pt x="526" y="723"/>
                    <a:pt x="548" y="723"/>
                  </a:cubicBezTo>
                  <a:cubicBezTo>
                    <a:pt x="560" y="723"/>
                    <a:pt x="571" y="720"/>
                    <a:pt x="581" y="714"/>
                  </a:cubicBezTo>
                  <a:cubicBezTo>
                    <a:pt x="599" y="696"/>
                    <a:pt x="616" y="678"/>
                    <a:pt x="643" y="660"/>
                  </a:cubicBezTo>
                  <a:cubicBezTo>
                    <a:pt x="661" y="642"/>
                    <a:pt x="679" y="625"/>
                    <a:pt x="706" y="616"/>
                  </a:cubicBezTo>
                  <a:cubicBezTo>
                    <a:pt x="750" y="598"/>
                    <a:pt x="804" y="580"/>
                    <a:pt x="857" y="571"/>
                  </a:cubicBezTo>
                  <a:cubicBezTo>
                    <a:pt x="873" y="568"/>
                    <a:pt x="889" y="567"/>
                    <a:pt x="905" y="567"/>
                  </a:cubicBezTo>
                  <a:cubicBezTo>
                    <a:pt x="943" y="567"/>
                    <a:pt x="983" y="574"/>
                    <a:pt x="1027" y="580"/>
                  </a:cubicBezTo>
                  <a:cubicBezTo>
                    <a:pt x="1080" y="589"/>
                    <a:pt x="1134" y="607"/>
                    <a:pt x="1187" y="634"/>
                  </a:cubicBezTo>
                  <a:cubicBezTo>
                    <a:pt x="1152" y="589"/>
                    <a:pt x="1098" y="553"/>
                    <a:pt x="1036" y="527"/>
                  </a:cubicBezTo>
                  <a:cubicBezTo>
                    <a:pt x="982" y="500"/>
                    <a:pt x="920" y="491"/>
                    <a:pt x="857" y="482"/>
                  </a:cubicBezTo>
                  <a:cubicBezTo>
                    <a:pt x="795" y="482"/>
                    <a:pt x="723" y="491"/>
                    <a:pt x="661" y="518"/>
                  </a:cubicBezTo>
                  <a:cubicBezTo>
                    <a:pt x="640" y="525"/>
                    <a:pt x="619" y="537"/>
                    <a:pt x="593" y="551"/>
                  </a:cubicBezTo>
                  <a:lnTo>
                    <a:pt x="593" y="551"/>
                  </a:lnTo>
                  <a:cubicBezTo>
                    <a:pt x="589" y="505"/>
                    <a:pt x="582" y="459"/>
                    <a:pt x="572" y="411"/>
                  </a:cubicBezTo>
                  <a:cubicBezTo>
                    <a:pt x="545" y="330"/>
                    <a:pt x="500" y="250"/>
                    <a:pt x="447" y="188"/>
                  </a:cubicBezTo>
                  <a:cubicBezTo>
                    <a:pt x="420" y="152"/>
                    <a:pt x="384" y="125"/>
                    <a:pt x="358" y="98"/>
                  </a:cubicBezTo>
                  <a:cubicBezTo>
                    <a:pt x="340" y="89"/>
                    <a:pt x="322" y="80"/>
                    <a:pt x="295" y="63"/>
                  </a:cubicBezTo>
                  <a:cubicBezTo>
                    <a:pt x="277" y="54"/>
                    <a:pt x="260" y="45"/>
                    <a:pt x="242" y="36"/>
                  </a:cubicBezTo>
                  <a:cubicBezTo>
                    <a:pt x="206" y="18"/>
                    <a:pt x="161" y="18"/>
                    <a:pt x="126" y="9"/>
                  </a:cubicBezTo>
                  <a:cubicBezTo>
                    <a:pt x="81" y="0"/>
                    <a:pt x="45"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68;p35"/>
            <p:cNvSpPr/>
            <p:nvPr/>
          </p:nvSpPr>
          <p:spPr>
            <a:xfrm>
              <a:off x="4007914" y="1804164"/>
              <a:ext cx="33707" cy="13221"/>
            </a:xfrm>
            <a:custGeom>
              <a:avLst/>
              <a:gdLst/>
              <a:ahLst/>
              <a:cxnLst/>
              <a:rect l="l" t="t" r="r" b="b"/>
              <a:pathLst>
                <a:path w="928" h="364" extrusionOk="0">
                  <a:moveTo>
                    <a:pt x="202" y="1"/>
                  </a:moveTo>
                  <a:cubicBezTo>
                    <a:pt x="188" y="1"/>
                    <a:pt x="174" y="2"/>
                    <a:pt x="161" y="4"/>
                  </a:cubicBezTo>
                  <a:cubicBezTo>
                    <a:pt x="125" y="13"/>
                    <a:pt x="98" y="22"/>
                    <a:pt x="72" y="31"/>
                  </a:cubicBezTo>
                  <a:cubicBezTo>
                    <a:pt x="45" y="40"/>
                    <a:pt x="27" y="57"/>
                    <a:pt x="0" y="66"/>
                  </a:cubicBezTo>
                  <a:lnTo>
                    <a:pt x="80" y="66"/>
                  </a:lnTo>
                  <a:cubicBezTo>
                    <a:pt x="107" y="66"/>
                    <a:pt x="134" y="66"/>
                    <a:pt x="161" y="75"/>
                  </a:cubicBezTo>
                  <a:cubicBezTo>
                    <a:pt x="205" y="75"/>
                    <a:pt x="259" y="93"/>
                    <a:pt x="295" y="120"/>
                  </a:cubicBezTo>
                  <a:cubicBezTo>
                    <a:pt x="339" y="147"/>
                    <a:pt x="375" y="173"/>
                    <a:pt x="402" y="209"/>
                  </a:cubicBezTo>
                  <a:cubicBezTo>
                    <a:pt x="419" y="227"/>
                    <a:pt x="437" y="245"/>
                    <a:pt x="446" y="272"/>
                  </a:cubicBezTo>
                  <a:cubicBezTo>
                    <a:pt x="464" y="289"/>
                    <a:pt x="473" y="316"/>
                    <a:pt x="482" y="325"/>
                  </a:cubicBezTo>
                  <a:lnTo>
                    <a:pt x="482" y="334"/>
                  </a:lnTo>
                  <a:cubicBezTo>
                    <a:pt x="491" y="343"/>
                    <a:pt x="500" y="352"/>
                    <a:pt x="518" y="361"/>
                  </a:cubicBezTo>
                  <a:cubicBezTo>
                    <a:pt x="524" y="363"/>
                    <a:pt x="531" y="364"/>
                    <a:pt x="538" y="364"/>
                  </a:cubicBezTo>
                  <a:cubicBezTo>
                    <a:pt x="560" y="364"/>
                    <a:pt x="584" y="352"/>
                    <a:pt x="598" y="325"/>
                  </a:cubicBezTo>
                  <a:cubicBezTo>
                    <a:pt x="607" y="298"/>
                    <a:pt x="616" y="263"/>
                    <a:pt x="643" y="236"/>
                  </a:cubicBezTo>
                  <a:cubicBezTo>
                    <a:pt x="660" y="209"/>
                    <a:pt x="687" y="182"/>
                    <a:pt x="714" y="156"/>
                  </a:cubicBezTo>
                  <a:cubicBezTo>
                    <a:pt x="741" y="138"/>
                    <a:pt x="776" y="120"/>
                    <a:pt x="812" y="102"/>
                  </a:cubicBezTo>
                  <a:cubicBezTo>
                    <a:pt x="848" y="93"/>
                    <a:pt x="883" y="84"/>
                    <a:pt x="928" y="75"/>
                  </a:cubicBezTo>
                  <a:cubicBezTo>
                    <a:pt x="892" y="57"/>
                    <a:pt x="848" y="57"/>
                    <a:pt x="803" y="57"/>
                  </a:cubicBezTo>
                  <a:cubicBezTo>
                    <a:pt x="758" y="57"/>
                    <a:pt x="714" y="66"/>
                    <a:pt x="669" y="84"/>
                  </a:cubicBezTo>
                  <a:cubicBezTo>
                    <a:pt x="625" y="102"/>
                    <a:pt x="589" y="129"/>
                    <a:pt x="553" y="164"/>
                  </a:cubicBezTo>
                  <a:cubicBezTo>
                    <a:pt x="548" y="172"/>
                    <a:pt x="543" y="179"/>
                    <a:pt x="537" y="187"/>
                  </a:cubicBezTo>
                  <a:lnTo>
                    <a:pt x="537" y="187"/>
                  </a:lnTo>
                  <a:cubicBezTo>
                    <a:pt x="524" y="166"/>
                    <a:pt x="509" y="147"/>
                    <a:pt x="491" y="129"/>
                  </a:cubicBezTo>
                  <a:cubicBezTo>
                    <a:pt x="446" y="84"/>
                    <a:pt x="393" y="49"/>
                    <a:pt x="339" y="31"/>
                  </a:cubicBezTo>
                  <a:cubicBezTo>
                    <a:pt x="292" y="11"/>
                    <a:pt x="246" y="1"/>
                    <a:pt x="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2169;p35"/>
          <p:cNvGrpSpPr/>
          <p:nvPr/>
        </p:nvGrpSpPr>
        <p:grpSpPr>
          <a:xfrm>
            <a:off x="3093200" y="5323498"/>
            <a:ext cx="528371" cy="411032"/>
            <a:chOff x="5964808" y="1984136"/>
            <a:chExt cx="176636" cy="137404"/>
          </a:xfrm>
        </p:grpSpPr>
        <p:sp>
          <p:nvSpPr>
            <p:cNvPr id="19" name="Google Shape;2170;p35"/>
            <p:cNvSpPr/>
            <p:nvPr/>
          </p:nvSpPr>
          <p:spPr>
            <a:xfrm>
              <a:off x="5972908" y="2097532"/>
              <a:ext cx="168536" cy="24009"/>
            </a:xfrm>
            <a:custGeom>
              <a:avLst/>
              <a:gdLst/>
              <a:ahLst/>
              <a:cxnLst/>
              <a:rect l="l" t="t" r="r" b="b"/>
              <a:pathLst>
                <a:path w="4640" h="661" extrusionOk="0">
                  <a:moveTo>
                    <a:pt x="2320" y="0"/>
                  </a:moveTo>
                  <a:cubicBezTo>
                    <a:pt x="1036" y="0"/>
                    <a:pt x="1" y="143"/>
                    <a:pt x="1" y="330"/>
                  </a:cubicBezTo>
                  <a:cubicBezTo>
                    <a:pt x="1" y="518"/>
                    <a:pt x="1036" y="661"/>
                    <a:pt x="2320" y="661"/>
                  </a:cubicBezTo>
                  <a:cubicBezTo>
                    <a:pt x="3605" y="661"/>
                    <a:pt x="4640" y="518"/>
                    <a:pt x="4640" y="330"/>
                  </a:cubicBezTo>
                  <a:cubicBezTo>
                    <a:pt x="4640" y="143"/>
                    <a:pt x="3605" y="0"/>
                    <a:pt x="2320" y="0"/>
                  </a:cubicBezTo>
                  <a:close/>
                </a:path>
              </a:pathLst>
            </a:custGeom>
            <a:solidFill>
              <a:srgbClr val="38A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71;p35"/>
            <p:cNvSpPr/>
            <p:nvPr/>
          </p:nvSpPr>
          <p:spPr>
            <a:xfrm>
              <a:off x="6039666" y="1984136"/>
              <a:ext cx="48309" cy="89789"/>
            </a:xfrm>
            <a:custGeom>
              <a:avLst/>
              <a:gdLst/>
              <a:ahLst/>
              <a:cxnLst/>
              <a:rect l="l" t="t" r="r" b="b"/>
              <a:pathLst>
                <a:path w="1330" h="2472" extrusionOk="0">
                  <a:moveTo>
                    <a:pt x="1" y="0"/>
                  </a:moveTo>
                  <a:lnTo>
                    <a:pt x="1" y="2471"/>
                  </a:lnTo>
                  <a:lnTo>
                    <a:pt x="1330" y="247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72;p35"/>
            <p:cNvSpPr/>
            <p:nvPr/>
          </p:nvSpPr>
          <p:spPr>
            <a:xfrm>
              <a:off x="6002074" y="2079698"/>
              <a:ext cx="91097" cy="15582"/>
            </a:xfrm>
            <a:custGeom>
              <a:avLst/>
              <a:gdLst/>
              <a:ahLst/>
              <a:cxnLst/>
              <a:rect l="l" t="t" r="r" b="b"/>
              <a:pathLst>
                <a:path w="2508" h="429" extrusionOk="0">
                  <a:moveTo>
                    <a:pt x="358" y="1"/>
                  </a:moveTo>
                  <a:lnTo>
                    <a:pt x="1" y="295"/>
                  </a:lnTo>
                  <a:lnTo>
                    <a:pt x="2508" y="429"/>
                  </a:lnTo>
                  <a:lnTo>
                    <a:pt x="2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73;p35"/>
            <p:cNvSpPr/>
            <p:nvPr/>
          </p:nvSpPr>
          <p:spPr>
            <a:xfrm>
              <a:off x="6010827" y="2083257"/>
              <a:ext cx="73589" cy="12677"/>
            </a:xfrm>
            <a:custGeom>
              <a:avLst/>
              <a:gdLst/>
              <a:ahLst/>
              <a:cxnLst/>
              <a:rect l="l" t="t" r="r" b="b"/>
              <a:pathLst>
                <a:path w="2026" h="349" extrusionOk="0">
                  <a:moveTo>
                    <a:pt x="286" y="1"/>
                  </a:moveTo>
                  <a:lnTo>
                    <a:pt x="1" y="242"/>
                  </a:lnTo>
                  <a:lnTo>
                    <a:pt x="2026" y="349"/>
                  </a:lnTo>
                  <a:lnTo>
                    <a:pt x="1678" y="1"/>
                  </a:lnTo>
                  <a:close/>
                </a:path>
              </a:pathLst>
            </a:custGeom>
            <a:solidFill>
              <a:srgbClr val="247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74;p35"/>
            <p:cNvSpPr/>
            <p:nvPr/>
          </p:nvSpPr>
          <p:spPr>
            <a:xfrm>
              <a:off x="5964808" y="2089432"/>
              <a:ext cx="168209" cy="20123"/>
            </a:xfrm>
            <a:custGeom>
              <a:avLst/>
              <a:gdLst/>
              <a:ahLst/>
              <a:cxnLst/>
              <a:rect l="l" t="t" r="r" b="b"/>
              <a:pathLst>
                <a:path w="4631" h="554" extrusionOk="0">
                  <a:moveTo>
                    <a:pt x="1" y="0"/>
                  </a:moveTo>
                  <a:lnTo>
                    <a:pt x="554" y="553"/>
                  </a:lnTo>
                  <a:lnTo>
                    <a:pt x="4631" y="553"/>
                  </a:lnTo>
                  <a:lnTo>
                    <a:pt x="4185" y="10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75;p35"/>
            <p:cNvSpPr/>
            <p:nvPr/>
          </p:nvSpPr>
          <p:spPr>
            <a:xfrm>
              <a:off x="5979736" y="2104324"/>
              <a:ext cx="153281" cy="5230"/>
            </a:xfrm>
            <a:custGeom>
              <a:avLst/>
              <a:gdLst/>
              <a:ahLst/>
              <a:cxnLst/>
              <a:rect l="l" t="t" r="r" b="b"/>
              <a:pathLst>
                <a:path w="4220" h="144" extrusionOk="0">
                  <a:moveTo>
                    <a:pt x="0" y="1"/>
                  </a:moveTo>
                  <a:lnTo>
                    <a:pt x="143" y="143"/>
                  </a:lnTo>
                  <a:lnTo>
                    <a:pt x="4220" y="143"/>
                  </a:lnTo>
                  <a:lnTo>
                    <a:pt x="4077" y="1"/>
                  </a:lnTo>
                  <a:close/>
                </a:path>
              </a:pathLst>
            </a:custGeom>
            <a:solidFill>
              <a:srgbClr val="D855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76;p35"/>
            <p:cNvSpPr/>
            <p:nvPr/>
          </p:nvSpPr>
          <p:spPr>
            <a:xfrm>
              <a:off x="6036761" y="1984136"/>
              <a:ext cx="2942" cy="95601"/>
            </a:xfrm>
            <a:custGeom>
              <a:avLst/>
              <a:gdLst/>
              <a:ahLst/>
              <a:cxnLst/>
              <a:rect l="l" t="t" r="r" b="b"/>
              <a:pathLst>
                <a:path w="81" h="2632" extrusionOk="0">
                  <a:moveTo>
                    <a:pt x="0" y="0"/>
                  </a:moveTo>
                  <a:lnTo>
                    <a:pt x="0" y="2632"/>
                  </a:lnTo>
                  <a:lnTo>
                    <a:pt x="81" y="2632"/>
                  </a:lnTo>
                  <a:lnTo>
                    <a:pt x="81" y="0"/>
                  </a:lnTo>
                  <a:close/>
                </a:path>
              </a:pathLst>
            </a:custGeom>
            <a:solidFill>
              <a:srgbClr val="D855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166;p35"/>
          <p:cNvGrpSpPr/>
          <p:nvPr/>
        </p:nvGrpSpPr>
        <p:grpSpPr>
          <a:xfrm>
            <a:off x="5579423" y="3429565"/>
            <a:ext cx="383191" cy="254437"/>
            <a:chOff x="4007914" y="1804164"/>
            <a:chExt cx="87653" cy="58188"/>
          </a:xfrm>
        </p:grpSpPr>
        <p:sp>
          <p:nvSpPr>
            <p:cNvPr id="27" name="Google Shape;2167;p35"/>
            <p:cNvSpPr/>
            <p:nvPr/>
          </p:nvSpPr>
          <p:spPr>
            <a:xfrm>
              <a:off x="4052416" y="1836054"/>
              <a:ext cx="43151" cy="26297"/>
            </a:xfrm>
            <a:custGeom>
              <a:avLst/>
              <a:gdLst/>
              <a:ahLst/>
              <a:cxnLst/>
              <a:rect l="l" t="t" r="r" b="b"/>
              <a:pathLst>
                <a:path w="1188" h="724" extrusionOk="0">
                  <a:moveTo>
                    <a:pt x="1" y="0"/>
                  </a:moveTo>
                  <a:cubicBezTo>
                    <a:pt x="19" y="9"/>
                    <a:pt x="37" y="18"/>
                    <a:pt x="54" y="18"/>
                  </a:cubicBezTo>
                  <a:cubicBezTo>
                    <a:pt x="72" y="27"/>
                    <a:pt x="99" y="36"/>
                    <a:pt x="108" y="45"/>
                  </a:cubicBezTo>
                  <a:cubicBezTo>
                    <a:pt x="144" y="63"/>
                    <a:pt x="179" y="72"/>
                    <a:pt x="215" y="98"/>
                  </a:cubicBezTo>
                  <a:cubicBezTo>
                    <a:pt x="277" y="134"/>
                    <a:pt x="331" y="188"/>
                    <a:pt x="367" y="250"/>
                  </a:cubicBezTo>
                  <a:cubicBezTo>
                    <a:pt x="411" y="312"/>
                    <a:pt x="438" y="375"/>
                    <a:pt x="456" y="446"/>
                  </a:cubicBezTo>
                  <a:cubicBezTo>
                    <a:pt x="465" y="482"/>
                    <a:pt x="465" y="518"/>
                    <a:pt x="474" y="553"/>
                  </a:cubicBezTo>
                  <a:cubicBezTo>
                    <a:pt x="474" y="589"/>
                    <a:pt x="483" y="625"/>
                    <a:pt x="474" y="660"/>
                  </a:cubicBezTo>
                  <a:cubicBezTo>
                    <a:pt x="474" y="669"/>
                    <a:pt x="483" y="687"/>
                    <a:pt x="492" y="696"/>
                  </a:cubicBezTo>
                  <a:cubicBezTo>
                    <a:pt x="503" y="713"/>
                    <a:pt x="526" y="723"/>
                    <a:pt x="548" y="723"/>
                  </a:cubicBezTo>
                  <a:cubicBezTo>
                    <a:pt x="560" y="723"/>
                    <a:pt x="571" y="720"/>
                    <a:pt x="581" y="714"/>
                  </a:cubicBezTo>
                  <a:cubicBezTo>
                    <a:pt x="599" y="696"/>
                    <a:pt x="616" y="678"/>
                    <a:pt x="643" y="660"/>
                  </a:cubicBezTo>
                  <a:cubicBezTo>
                    <a:pt x="661" y="642"/>
                    <a:pt x="679" y="625"/>
                    <a:pt x="706" y="616"/>
                  </a:cubicBezTo>
                  <a:cubicBezTo>
                    <a:pt x="750" y="598"/>
                    <a:pt x="804" y="580"/>
                    <a:pt x="857" y="571"/>
                  </a:cubicBezTo>
                  <a:cubicBezTo>
                    <a:pt x="873" y="568"/>
                    <a:pt x="889" y="567"/>
                    <a:pt x="905" y="567"/>
                  </a:cubicBezTo>
                  <a:cubicBezTo>
                    <a:pt x="943" y="567"/>
                    <a:pt x="983" y="574"/>
                    <a:pt x="1027" y="580"/>
                  </a:cubicBezTo>
                  <a:cubicBezTo>
                    <a:pt x="1080" y="589"/>
                    <a:pt x="1134" y="607"/>
                    <a:pt x="1187" y="634"/>
                  </a:cubicBezTo>
                  <a:cubicBezTo>
                    <a:pt x="1152" y="589"/>
                    <a:pt x="1098" y="553"/>
                    <a:pt x="1036" y="527"/>
                  </a:cubicBezTo>
                  <a:cubicBezTo>
                    <a:pt x="982" y="500"/>
                    <a:pt x="920" y="491"/>
                    <a:pt x="857" y="482"/>
                  </a:cubicBezTo>
                  <a:cubicBezTo>
                    <a:pt x="795" y="482"/>
                    <a:pt x="723" y="491"/>
                    <a:pt x="661" y="518"/>
                  </a:cubicBezTo>
                  <a:cubicBezTo>
                    <a:pt x="640" y="525"/>
                    <a:pt x="619" y="537"/>
                    <a:pt x="593" y="551"/>
                  </a:cubicBezTo>
                  <a:lnTo>
                    <a:pt x="593" y="551"/>
                  </a:lnTo>
                  <a:cubicBezTo>
                    <a:pt x="589" y="505"/>
                    <a:pt x="582" y="459"/>
                    <a:pt x="572" y="411"/>
                  </a:cubicBezTo>
                  <a:cubicBezTo>
                    <a:pt x="545" y="330"/>
                    <a:pt x="500" y="250"/>
                    <a:pt x="447" y="188"/>
                  </a:cubicBezTo>
                  <a:cubicBezTo>
                    <a:pt x="420" y="152"/>
                    <a:pt x="384" y="125"/>
                    <a:pt x="358" y="98"/>
                  </a:cubicBezTo>
                  <a:cubicBezTo>
                    <a:pt x="340" y="89"/>
                    <a:pt x="322" y="80"/>
                    <a:pt x="295" y="63"/>
                  </a:cubicBezTo>
                  <a:cubicBezTo>
                    <a:pt x="277" y="54"/>
                    <a:pt x="260" y="45"/>
                    <a:pt x="242" y="36"/>
                  </a:cubicBezTo>
                  <a:cubicBezTo>
                    <a:pt x="206" y="18"/>
                    <a:pt x="161" y="18"/>
                    <a:pt x="126" y="9"/>
                  </a:cubicBezTo>
                  <a:cubicBezTo>
                    <a:pt x="81" y="0"/>
                    <a:pt x="45"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68;p35"/>
            <p:cNvSpPr/>
            <p:nvPr/>
          </p:nvSpPr>
          <p:spPr>
            <a:xfrm>
              <a:off x="4007914" y="1804164"/>
              <a:ext cx="33707" cy="13221"/>
            </a:xfrm>
            <a:custGeom>
              <a:avLst/>
              <a:gdLst/>
              <a:ahLst/>
              <a:cxnLst/>
              <a:rect l="l" t="t" r="r" b="b"/>
              <a:pathLst>
                <a:path w="928" h="364" extrusionOk="0">
                  <a:moveTo>
                    <a:pt x="202" y="1"/>
                  </a:moveTo>
                  <a:cubicBezTo>
                    <a:pt x="188" y="1"/>
                    <a:pt x="174" y="2"/>
                    <a:pt x="161" y="4"/>
                  </a:cubicBezTo>
                  <a:cubicBezTo>
                    <a:pt x="125" y="13"/>
                    <a:pt x="98" y="22"/>
                    <a:pt x="72" y="31"/>
                  </a:cubicBezTo>
                  <a:cubicBezTo>
                    <a:pt x="45" y="40"/>
                    <a:pt x="27" y="57"/>
                    <a:pt x="0" y="66"/>
                  </a:cubicBezTo>
                  <a:lnTo>
                    <a:pt x="80" y="66"/>
                  </a:lnTo>
                  <a:cubicBezTo>
                    <a:pt x="107" y="66"/>
                    <a:pt x="134" y="66"/>
                    <a:pt x="161" y="75"/>
                  </a:cubicBezTo>
                  <a:cubicBezTo>
                    <a:pt x="205" y="75"/>
                    <a:pt x="259" y="93"/>
                    <a:pt x="295" y="120"/>
                  </a:cubicBezTo>
                  <a:cubicBezTo>
                    <a:pt x="339" y="147"/>
                    <a:pt x="375" y="173"/>
                    <a:pt x="402" y="209"/>
                  </a:cubicBezTo>
                  <a:cubicBezTo>
                    <a:pt x="419" y="227"/>
                    <a:pt x="437" y="245"/>
                    <a:pt x="446" y="272"/>
                  </a:cubicBezTo>
                  <a:cubicBezTo>
                    <a:pt x="464" y="289"/>
                    <a:pt x="473" y="316"/>
                    <a:pt x="482" y="325"/>
                  </a:cubicBezTo>
                  <a:lnTo>
                    <a:pt x="482" y="334"/>
                  </a:lnTo>
                  <a:cubicBezTo>
                    <a:pt x="491" y="343"/>
                    <a:pt x="500" y="352"/>
                    <a:pt x="518" y="361"/>
                  </a:cubicBezTo>
                  <a:cubicBezTo>
                    <a:pt x="524" y="363"/>
                    <a:pt x="531" y="364"/>
                    <a:pt x="538" y="364"/>
                  </a:cubicBezTo>
                  <a:cubicBezTo>
                    <a:pt x="560" y="364"/>
                    <a:pt x="584" y="352"/>
                    <a:pt x="598" y="325"/>
                  </a:cubicBezTo>
                  <a:cubicBezTo>
                    <a:pt x="607" y="298"/>
                    <a:pt x="616" y="263"/>
                    <a:pt x="643" y="236"/>
                  </a:cubicBezTo>
                  <a:cubicBezTo>
                    <a:pt x="660" y="209"/>
                    <a:pt x="687" y="182"/>
                    <a:pt x="714" y="156"/>
                  </a:cubicBezTo>
                  <a:cubicBezTo>
                    <a:pt x="741" y="138"/>
                    <a:pt x="776" y="120"/>
                    <a:pt x="812" y="102"/>
                  </a:cubicBezTo>
                  <a:cubicBezTo>
                    <a:pt x="848" y="93"/>
                    <a:pt x="883" y="84"/>
                    <a:pt x="928" y="75"/>
                  </a:cubicBezTo>
                  <a:cubicBezTo>
                    <a:pt x="892" y="57"/>
                    <a:pt x="848" y="57"/>
                    <a:pt x="803" y="57"/>
                  </a:cubicBezTo>
                  <a:cubicBezTo>
                    <a:pt x="758" y="57"/>
                    <a:pt x="714" y="66"/>
                    <a:pt x="669" y="84"/>
                  </a:cubicBezTo>
                  <a:cubicBezTo>
                    <a:pt x="625" y="102"/>
                    <a:pt x="589" y="129"/>
                    <a:pt x="553" y="164"/>
                  </a:cubicBezTo>
                  <a:cubicBezTo>
                    <a:pt x="548" y="172"/>
                    <a:pt x="543" y="179"/>
                    <a:pt x="537" y="187"/>
                  </a:cubicBezTo>
                  <a:lnTo>
                    <a:pt x="537" y="187"/>
                  </a:lnTo>
                  <a:cubicBezTo>
                    <a:pt x="524" y="166"/>
                    <a:pt x="509" y="147"/>
                    <a:pt x="491" y="129"/>
                  </a:cubicBezTo>
                  <a:cubicBezTo>
                    <a:pt x="446" y="84"/>
                    <a:pt x="393" y="49"/>
                    <a:pt x="339" y="31"/>
                  </a:cubicBezTo>
                  <a:cubicBezTo>
                    <a:pt x="292" y="11"/>
                    <a:pt x="246" y="1"/>
                    <a:pt x="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166;p35"/>
          <p:cNvGrpSpPr/>
          <p:nvPr/>
        </p:nvGrpSpPr>
        <p:grpSpPr>
          <a:xfrm>
            <a:off x="8498933" y="2799108"/>
            <a:ext cx="383191" cy="254437"/>
            <a:chOff x="4007914" y="1804164"/>
            <a:chExt cx="87653" cy="58188"/>
          </a:xfrm>
        </p:grpSpPr>
        <p:sp>
          <p:nvSpPr>
            <p:cNvPr id="30" name="Google Shape;2167;p35"/>
            <p:cNvSpPr/>
            <p:nvPr/>
          </p:nvSpPr>
          <p:spPr>
            <a:xfrm>
              <a:off x="4052416" y="1836054"/>
              <a:ext cx="43151" cy="26297"/>
            </a:xfrm>
            <a:custGeom>
              <a:avLst/>
              <a:gdLst/>
              <a:ahLst/>
              <a:cxnLst/>
              <a:rect l="l" t="t" r="r" b="b"/>
              <a:pathLst>
                <a:path w="1188" h="724" extrusionOk="0">
                  <a:moveTo>
                    <a:pt x="1" y="0"/>
                  </a:moveTo>
                  <a:cubicBezTo>
                    <a:pt x="19" y="9"/>
                    <a:pt x="37" y="18"/>
                    <a:pt x="54" y="18"/>
                  </a:cubicBezTo>
                  <a:cubicBezTo>
                    <a:pt x="72" y="27"/>
                    <a:pt x="99" y="36"/>
                    <a:pt x="108" y="45"/>
                  </a:cubicBezTo>
                  <a:cubicBezTo>
                    <a:pt x="144" y="63"/>
                    <a:pt x="179" y="72"/>
                    <a:pt x="215" y="98"/>
                  </a:cubicBezTo>
                  <a:cubicBezTo>
                    <a:pt x="277" y="134"/>
                    <a:pt x="331" y="188"/>
                    <a:pt x="367" y="250"/>
                  </a:cubicBezTo>
                  <a:cubicBezTo>
                    <a:pt x="411" y="312"/>
                    <a:pt x="438" y="375"/>
                    <a:pt x="456" y="446"/>
                  </a:cubicBezTo>
                  <a:cubicBezTo>
                    <a:pt x="465" y="482"/>
                    <a:pt x="465" y="518"/>
                    <a:pt x="474" y="553"/>
                  </a:cubicBezTo>
                  <a:cubicBezTo>
                    <a:pt x="474" y="589"/>
                    <a:pt x="483" y="625"/>
                    <a:pt x="474" y="660"/>
                  </a:cubicBezTo>
                  <a:cubicBezTo>
                    <a:pt x="474" y="669"/>
                    <a:pt x="483" y="687"/>
                    <a:pt x="492" y="696"/>
                  </a:cubicBezTo>
                  <a:cubicBezTo>
                    <a:pt x="503" y="713"/>
                    <a:pt x="526" y="723"/>
                    <a:pt x="548" y="723"/>
                  </a:cubicBezTo>
                  <a:cubicBezTo>
                    <a:pt x="560" y="723"/>
                    <a:pt x="571" y="720"/>
                    <a:pt x="581" y="714"/>
                  </a:cubicBezTo>
                  <a:cubicBezTo>
                    <a:pt x="599" y="696"/>
                    <a:pt x="616" y="678"/>
                    <a:pt x="643" y="660"/>
                  </a:cubicBezTo>
                  <a:cubicBezTo>
                    <a:pt x="661" y="642"/>
                    <a:pt x="679" y="625"/>
                    <a:pt x="706" y="616"/>
                  </a:cubicBezTo>
                  <a:cubicBezTo>
                    <a:pt x="750" y="598"/>
                    <a:pt x="804" y="580"/>
                    <a:pt x="857" y="571"/>
                  </a:cubicBezTo>
                  <a:cubicBezTo>
                    <a:pt x="873" y="568"/>
                    <a:pt x="889" y="567"/>
                    <a:pt x="905" y="567"/>
                  </a:cubicBezTo>
                  <a:cubicBezTo>
                    <a:pt x="943" y="567"/>
                    <a:pt x="983" y="574"/>
                    <a:pt x="1027" y="580"/>
                  </a:cubicBezTo>
                  <a:cubicBezTo>
                    <a:pt x="1080" y="589"/>
                    <a:pt x="1134" y="607"/>
                    <a:pt x="1187" y="634"/>
                  </a:cubicBezTo>
                  <a:cubicBezTo>
                    <a:pt x="1152" y="589"/>
                    <a:pt x="1098" y="553"/>
                    <a:pt x="1036" y="527"/>
                  </a:cubicBezTo>
                  <a:cubicBezTo>
                    <a:pt x="982" y="500"/>
                    <a:pt x="920" y="491"/>
                    <a:pt x="857" y="482"/>
                  </a:cubicBezTo>
                  <a:cubicBezTo>
                    <a:pt x="795" y="482"/>
                    <a:pt x="723" y="491"/>
                    <a:pt x="661" y="518"/>
                  </a:cubicBezTo>
                  <a:cubicBezTo>
                    <a:pt x="640" y="525"/>
                    <a:pt x="619" y="537"/>
                    <a:pt x="593" y="551"/>
                  </a:cubicBezTo>
                  <a:lnTo>
                    <a:pt x="593" y="551"/>
                  </a:lnTo>
                  <a:cubicBezTo>
                    <a:pt x="589" y="505"/>
                    <a:pt x="582" y="459"/>
                    <a:pt x="572" y="411"/>
                  </a:cubicBezTo>
                  <a:cubicBezTo>
                    <a:pt x="545" y="330"/>
                    <a:pt x="500" y="250"/>
                    <a:pt x="447" y="188"/>
                  </a:cubicBezTo>
                  <a:cubicBezTo>
                    <a:pt x="420" y="152"/>
                    <a:pt x="384" y="125"/>
                    <a:pt x="358" y="98"/>
                  </a:cubicBezTo>
                  <a:cubicBezTo>
                    <a:pt x="340" y="89"/>
                    <a:pt x="322" y="80"/>
                    <a:pt x="295" y="63"/>
                  </a:cubicBezTo>
                  <a:cubicBezTo>
                    <a:pt x="277" y="54"/>
                    <a:pt x="260" y="45"/>
                    <a:pt x="242" y="36"/>
                  </a:cubicBezTo>
                  <a:cubicBezTo>
                    <a:pt x="206" y="18"/>
                    <a:pt x="161" y="18"/>
                    <a:pt x="126" y="9"/>
                  </a:cubicBezTo>
                  <a:cubicBezTo>
                    <a:pt x="81" y="0"/>
                    <a:pt x="45"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68;p35"/>
            <p:cNvSpPr/>
            <p:nvPr/>
          </p:nvSpPr>
          <p:spPr>
            <a:xfrm>
              <a:off x="4007914" y="1804164"/>
              <a:ext cx="33707" cy="13221"/>
            </a:xfrm>
            <a:custGeom>
              <a:avLst/>
              <a:gdLst/>
              <a:ahLst/>
              <a:cxnLst/>
              <a:rect l="l" t="t" r="r" b="b"/>
              <a:pathLst>
                <a:path w="928" h="364" extrusionOk="0">
                  <a:moveTo>
                    <a:pt x="202" y="1"/>
                  </a:moveTo>
                  <a:cubicBezTo>
                    <a:pt x="188" y="1"/>
                    <a:pt x="174" y="2"/>
                    <a:pt x="161" y="4"/>
                  </a:cubicBezTo>
                  <a:cubicBezTo>
                    <a:pt x="125" y="13"/>
                    <a:pt x="98" y="22"/>
                    <a:pt x="72" y="31"/>
                  </a:cubicBezTo>
                  <a:cubicBezTo>
                    <a:pt x="45" y="40"/>
                    <a:pt x="27" y="57"/>
                    <a:pt x="0" y="66"/>
                  </a:cubicBezTo>
                  <a:lnTo>
                    <a:pt x="80" y="66"/>
                  </a:lnTo>
                  <a:cubicBezTo>
                    <a:pt x="107" y="66"/>
                    <a:pt x="134" y="66"/>
                    <a:pt x="161" y="75"/>
                  </a:cubicBezTo>
                  <a:cubicBezTo>
                    <a:pt x="205" y="75"/>
                    <a:pt x="259" y="93"/>
                    <a:pt x="295" y="120"/>
                  </a:cubicBezTo>
                  <a:cubicBezTo>
                    <a:pt x="339" y="147"/>
                    <a:pt x="375" y="173"/>
                    <a:pt x="402" y="209"/>
                  </a:cubicBezTo>
                  <a:cubicBezTo>
                    <a:pt x="419" y="227"/>
                    <a:pt x="437" y="245"/>
                    <a:pt x="446" y="272"/>
                  </a:cubicBezTo>
                  <a:cubicBezTo>
                    <a:pt x="464" y="289"/>
                    <a:pt x="473" y="316"/>
                    <a:pt x="482" y="325"/>
                  </a:cubicBezTo>
                  <a:lnTo>
                    <a:pt x="482" y="334"/>
                  </a:lnTo>
                  <a:cubicBezTo>
                    <a:pt x="491" y="343"/>
                    <a:pt x="500" y="352"/>
                    <a:pt x="518" y="361"/>
                  </a:cubicBezTo>
                  <a:cubicBezTo>
                    <a:pt x="524" y="363"/>
                    <a:pt x="531" y="364"/>
                    <a:pt x="538" y="364"/>
                  </a:cubicBezTo>
                  <a:cubicBezTo>
                    <a:pt x="560" y="364"/>
                    <a:pt x="584" y="352"/>
                    <a:pt x="598" y="325"/>
                  </a:cubicBezTo>
                  <a:cubicBezTo>
                    <a:pt x="607" y="298"/>
                    <a:pt x="616" y="263"/>
                    <a:pt x="643" y="236"/>
                  </a:cubicBezTo>
                  <a:cubicBezTo>
                    <a:pt x="660" y="209"/>
                    <a:pt x="687" y="182"/>
                    <a:pt x="714" y="156"/>
                  </a:cubicBezTo>
                  <a:cubicBezTo>
                    <a:pt x="741" y="138"/>
                    <a:pt x="776" y="120"/>
                    <a:pt x="812" y="102"/>
                  </a:cubicBezTo>
                  <a:cubicBezTo>
                    <a:pt x="848" y="93"/>
                    <a:pt x="883" y="84"/>
                    <a:pt x="928" y="75"/>
                  </a:cubicBezTo>
                  <a:cubicBezTo>
                    <a:pt x="892" y="57"/>
                    <a:pt x="848" y="57"/>
                    <a:pt x="803" y="57"/>
                  </a:cubicBezTo>
                  <a:cubicBezTo>
                    <a:pt x="758" y="57"/>
                    <a:pt x="714" y="66"/>
                    <a:pt x="669" y="84"/>
                  </a:cubicBezTo>
                  <a:cubicBezTo>
                    <a:pt x="625" y="102"/>
                    <a:pt x="589" y="129"/>
                    <a:pt x="553" y="164"/>
                  </a:cubicBezTo>
                  <a:cubicBezTo>
                    <a:pt x="548" y="172"/>
                    <a:pt x="543" y="179"/>
                    <a:pt x="537" y="187"/>
                  </a:cubicBezTo>
                  <a:lnTo>
                    <a:pt x="537" y="187"/>
                  </a:lnTo>
                  <a:cubicBezTo>
                    <a:pt x="524" y="166"/>
                    <a:pt x="509" y="147"/>
                    <a:pt x="491" y="129"/>
                  </a:cubicBezTo>
                  <a:cubicBezTo>
                    <a:pt x="446" y="84"/>
                    <a:pt x="393" y="49"/>
                    <a:pt x="339" y="31"/>
                  </a:cubicBezTo>
                  <a:cubicBezTo>
                    <a:pt x="292" y="11"/>
                    <a:pt x="246" y="1"/>
                    <a:pt x="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530694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1770</TotalTime>
  <Words>502</Words>
  <Application>Microsoft Office PowerPoint</Application>
  <PresentationFormat>Widescreen</PresentationFormat>
  <Paragraphs>73</Paragraphs>
  <Slides>21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Adobe Fan Heiti Std B</vt:lpstr>
      <vt:lpstr>Arial</vt:lpstr>
      <vt:lpstr>Calibri</vt:lpstr>
      <vt:lpstr>Calibri Light</vt:lpstr>
      <vt:lpstr>Comic Sans MS</vt:lpstr>
      <vt:lpstr>Nunito</vt:lpstr>
      <vt:lpstr>Rajdhani</vt:lpstr>
      <vt:lpstr>Segoe UI Black</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 Features</vt:lpstr>
      <vt:lpstr>PowerPoint Presentation</vt:lpstr>
      <vt:lpstr>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Work</vt:lpstr>
      <vt:lpstr>Conclusion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SAIED</dc:creator>
  <cp:lastModifiedBy>Microsoft account</cp:lastModifiedBy>
  <cp:revision>108</cp:revision>
  <dcterms:created xsi:type="dcterms:W3CDTF">2022-07-21T17:36:09Z</dcterms:created>
  <dcterms:modified xsi:type="dcterms:W3CDTF">2023-01-05T16:39:43Z</dcterms:modified>
</cp:coreProperties>
</file>